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5" r:id="rId4"/>
    <p:sldId id="266" r:id="rId5"/>
    <p:sldId id="267" r:id="rId6"/>
    <p:sldId id="274" r:id="rId7"/>
    <p:sldId id="268" r:id="rId8"/>
    <p:sldId id="279" r:id="rId9"/>
    <p:sldId id="276" r:id="rId10"/>
    <p:sldId id="280" r:id="rId11"/>
    <p:sldId id="269" r:id="rId12"/>
    <p:sldId id="270" r:id="rId13"/>
    <p:sldId id="281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BD7C1-A995-A4E2-E4C3-CD80BA2CD0F1}" v="55" dt="2022-05-18T17:27:07.624"/>
    <p1510:client id="{14B783A2-52BF-581D-87F3-CDA8795B295C}" v="136" dt="2022-05-17T23:15:09.787"/>
    <p1510:client id="{1A2388E5-A4A8-1F56-CF00-CD4DB61A09E0}" v="173" dt="2022-05-17T23:08:29.841"/>
    <p1510:client id="{35550887-124C-85E5-1CC7-B7EE5FD1E694}" v="154" dt="2022-05-18T21:14:06.535"/>
    <p1510:client id="{40BF2CC8-D630-4405-83F5-99E0010C33C6}" v="38" dt="2022-05-17T22:57:59.139"/>
    <p1510:client id="{76D501AA-7C2C-8942-60C4-7190EDB8C3B3}" v="304" dt="2022-05-18T18:13:25.329"/>
    <p1510:client id="{850044D6-CECD-AA1A-003C-D6E9B871C7A1}" v="25" dt="2022-05-18T16:02:53.029"/>
    <p1510:client id="{88475B8B-EAC2-C228-DC4F-181F00A8D23C}" v="41" dt="2022-05-18T15:39:21.507"/>
    <p1510:client id="{99A8D7D1-D2B3-6F4C-0091-E508511C8FEE}" v="66" dt="2022-05-18T18:53:55.617"/>
    <p1510:client id="{AA002222-6CED-E206-9B2B-B124DB782418}" v="391" dt="2022-05-18T15:28:52.971"/>
    <p1510:client id="{B94122B2-EF0C-CAE9-E2FF-9AE40B7F7E5E}" v="139" dt="2022-05-18T17:31:26.281"/>
    <p1510:client id="{BD1B21EE-8B2D-5C46-69E3-CDDAD8818F83}" v="71" dt="2022-05-18T18:17:32.646"/>
    <p1510:client id="{C89D61C1-7F91-28F6-A332-1EE068EA0C00}" v="27" dt="2022-05-18T16:01:27.094"/>
    <p1510:client id="{D8F36E6E-330A-C4F1-ADB7-F4C309A4FBD1}" v="10" dt="2022-05-18T16:43:34.107"/>
    <p1510:client id="{E6E7BD4B-9F14-4E87-2339-423477415E66}" v="289" dt="2022-05-18T22:02:57.600"/>
    <p1510:client id="{F0606448-CBD4-5C1C-2BCF-4F50809C54C1}" v="7" dt="2022-05-18T18:31:22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ermo Hoyo Bravo" userId="S::guillermo.hoyo@estudiante.uam.es::1d430a51-2ebc-4c40-9f45-3c57ff216512" providerId="AD" clId="Web-{99A8D7D1-D2B3-6F4C-0091-E508511C8FEE}"/>
    <pc:docChg chg="modSld">
      <pc:chgData name="Guillermo Hoyo Bravo" userId="S::guillermo.hoyo@estudiante.uam.es::1d430a51-2ebc-4c40-9f45-3c57ff216512" providerId="AD" clId="Web-{99A8D7D1-D2B3-6F4C-0091-E508511C8FEE}" dt="2022-05-18T18:53:55.430" v="63" actId="20577"/>
      <pc:docMkLst>
        <pc:docMk/>
      </pc:docMkLst>
      <pc:sldChg chg="addSp modSp">
        <pc:chgData name="Guillermo Hoyo Bravo" userId="S::guillermo.hoyo@estudiante.uam.es::1d430a51-2ebc-4c40-9f45-3c57ff216512" providerId="AD" clId="Web-{99A8D7D1-D2B3-6F4C-0091-E508511C8FEE}" dt="2022-05-18T18:47:27.185" v="57" actId="1076"/>
        <pc:sldMkLst>
          <pc:docMk/>
          <pc:sldMk cId="3379665414" sldId="276"/>
        </pc:sldMkLst>
        <pc:spChg chg="mod">
          <ac:chgData name="Guillermo Hoyo Bravo" userId="S::guillermo.hoyo@estudiante.uam.es::1d430a51-2ebc-4c40-9f45-3c57ff216512" providerId="AD" clId="Web-{99A8D7D1-D2B3-6F4C-0091-E508511C8FEE}" dt="2022-05-18T18:46:01.761" v="48" actId="20577"/>
          <ac:spMkLst>
            <pc:docMk/>
            <pc:sldMk cId="3379665414" sldId="276"/>
            <ac:spMk id="3" creationId="{00000000-0000-0000-0000-000000000000}"/>
          </ac:spMkLst>
        </pc:spChg>
        <pc:picChg chg="add mod">
          <ac:chgData name="Guillermo Hoyo Bravo" userId="S::guillermo.hoyo@estudiante.uam.es::1d430a51-2ebc-4c40-9f45-3c57ff216512" providerId="AD" clId="Web-{99A8D7D1-D2B3-6F4C-0091-E508511C8FEE}" dt="2022-05-18T18:47:27.185" v="57" actId="1076"/>
          <ac:picMkLst>
            <pc:docMk/>
            <pc:sldMk cId="3379665414" sldId="276"/>
            <ac:picMk id="4" creationId="{59522B01-A84E-E09D-BE33-FEBE2B22C2EC}"/>
          </ac:picMkLst>
        </pc:picChg>
      </pc:sldChg>
      <pc:sldChg chg="modSp">
        <pc:chgData name="Guillermo Hoyo Bravo" userId="S::guillermo.hoyo@estudiante.uam.es::1d430a51-2ebc-4c40-9f45-3c57ff216512" providerId="AD" clId="Web-{99A8D7D1-D2B3-6F4C-0091-E508511C8FEE}" dt="2022-05-18T18:53:55.430" v="63" actId="20577"/>
        <pc:sldMkLst>
          <pc:docMk/>
          <pc:sldMk cId="1182761200" sldId="279"/>
        </pc:sldMkLst>
        <pc:spChg chg="mod">
          <ac:chgData name="Guillermo Hoyo Bravo" userId="S::guillermo.hoyo@estudiante.uam.es::1d430a51-2ebc-4c40-9f45-3c57ff216512" providerId="AD" clId="Web-{99A8D7D1-D2B3-6F4C-0091-E508511C8FEE}" dt="2022-05-18T18:53:55.430" v="63" actId="20577"/>
          <ac:spMkLst>
            <pc:docMk/>
            <pc:sldMk cId="1182761200" sldId="279"/>
            <ac:spMk id="3" creationId="{00000000-0000-0000-0000-000000000000}"/>
          </ac:spMkLst>
        </pc:spChg>
        <pc:picChg chg="mod">
          <ac:chgData name="Guillermo Hoyo Bravo" userId="S::guillermo.hoyo@estudiante.uam.es::1d430a51-2ebc-4c40-9f45-3c57ff216512" providerId="AD" clId="Web-{99A8D7D1-D2B3-6F4C-0091-E508511C8FEE}" dt="2022-05-18T18:47:32.920" v="58" actId="1076"/>
          <ac:picMkLst>
            <pc:docMk/>
            <pc:sldMk cId="1182761200" sldId="279"/>
            <ac:picMk id="4" creationId="{21B16361-7FBC-64F5-FE62-67CA1E717D7A}"/>
          </ac:picMkLst>
        </pc:picChg>
      </pc:sldChg>
    </pc:docChg>
  </pc:docChgLst>
  <pc:docChgLst>
    <pc:chgData name="Guillermo Hoyo Bravo" userId="S::guillermo.hoyo@estudiante.uam.es::1d430a51-2ebc-4c40-9f45-3c57ff216512" providerId="AD" clId="Web-{1A2388E5-A4A8-1F56-CF00-CD4DB61A09E0}"/>
    <pc:docChg chg="addSld delSld modSld">
      <pc:chgData name="Guillermo Hoyo Bravo" userId="S::guillermo.hoyo@estudiante.uam.es::1d430a51-2ebc-4c40-9f45-3c57ff216512" providerId="AD" clId="Web-{1A2388E5-A4A8-1F56-CF00-CD4DB61A09E0}" dt="2022-05-17T23:08:29.841" v="172" actId="20577"/>
      <pc:docMkLst>
        <pc:docMk/>
      </pc:docMkLst>
      <pc:sldChg chg="new del">
        <pc:chgData name="Guillermo Hoyo Bravo" userId="S::guillermo.hoyo@estudiante.uam.es::1d430a51-2ebc-4c40-9f45-3c57ff216512" providerId="AD" clId="Web-{1A2388E5-A4A8-1F56-CF00-CD4DB61A09E0}" dt="2022-05-17T22:59:31.797" v="11"/>
        <pc:sldMkLst>
          <pc:docMk/>
          <pc:sldMk cId="1056225316" sldId="256"/>
        </pc:sldMkLst>
      </pc:sldChg>
      <pc:sldChg chg="addSp delSp modSp add del">
        <pc:chgData name="Guillermo Hoyo Bravo" userId="S::guillermo.hoyo@estudiante.uam.es::1d430a51-2ebc-4c40-9f45-3c57ff216512" providerId="AD" clId="Web-{1A2388E5-A4A8-1F56-CF00-CD4DB61A09E0}" dt="2022-05-17T23:02:31.739" v="71" actId="20577"/>
        <pc:sldMkLst>
          <pc:docMk/>
          <pc:sldMk cId="1587959910" sldId="256"/>
        </pc:sldMkLst>
        <pc:spChg chg="mod">
          <ac:chgData name="Guillermo Hoyo Bravo" userId="S::guillermo.hoyo@estudiante.uam.es::1d430a51-2ebc-4c40-9f45-3c57ff216512" providerId="AD" clId="Web-{1A2388E5-A4A8-1F56-CF00-CD4DB61A09E0}" dt="2022-05-17T23:02:31.739" v="71" actId="20577"/>
          <ac:spMkLst>
            <pc:docMk/>
            <pc:sldMk cId="1587959910" sldId="256"/>
            <ac:spMk id="2" creationId="{DFB829CE-9331-F798-E8AB-5327DBC9B2E9}"/>
          </ac:spMkLst>
        </pc:spChg>
        <pc:spChg chg="mod">
          <ac:chgData name="Guillermo Hoyo Bravo" userId="S::guillermo.hoyo@estudiante.uam.es::1d430a51-2ebc-4c40-9f45-3c57ff216512" providerId="AD" clId="Web-{1A2388E5-A4A8-1F56-CF00-CD4DB61A09E0}" dt="2022-05-17T23:02:29.176" v="70" actId="20577"/>
          <ac:spMkLst>
            <pc:docMk/>
            <pc:sldMk cId="1587959910" sldId="256"/>
            <ac:spMk id="3" creationId="{008D32F1-2AE1-E696-2182-878D990B7559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0:59.127" v="43"/>
          <ac:spMkLst>
            <pc:docMk/>
            <pc:sldMk cId="1587959910" sldId="256"/>
            <ac:spMk id="5" creationId="{E923B770-A710-5E6B-8E9D-81D49D2D4FF0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0:58.174" v="42"/>
          <ac:spMkLst>
            <pc:docMk/>
            <pc:sldMk cId="1587959910" sldId="256"/>
            <ac:spMk id="6" creationId="{0B236754-D41C-9459-1F41-8AA8FE761897}"/>
          </ac:spMkLst>
        </pc:spChg>
        <pc:spChg chg="add del mod">
          <ac:chgData name="Guillermo Hoyo Bravo" userId="S::guillermo.hoyo@estudiante.uam.es::1d430a51-2ebc-4c40-9f45-3c57ff216512" providerId="AD" clId="Web-{1A2388E5-A4A8-1F56-CF00-CD4DB61A09E0}" dt="2022-05-17T23:01:06.737" v="47"/>
          <ac:spMkLst>
            <pc:docMk/>
            <pc:sldMk cId="1587959910" sldId="256"/>
            <ac:spMk id="7" creationId="{0DDDE76A-AE7E-EB5F-D35C-9093D1E268F9}"/>
          </ac:spMkLst>
        </pc:spChg>
        <pc:picChg chg="mod ord">
          <ac:chgData name="Guillermo Hoyo Bravo" userId="S::guillermo.hoyo@estudiante.uam.es::1d430a51-2ebc-4c40-9f45-3c57ff216512" providerId="AD" clId="Web-{1A2388E5-A4A8-1F56-CF00-CD4DB61A09E0}" dt="2022-05-17T23:02:01.628" v="53"/>
          <ac:picMkLst>
            <pc:docMk/>
            <pc:sldMk cId="1587959910" sldId="256"/>
            <ac:picMk id="4" creationId="{505EA63B-23FA-2236-5D85-B5B9FE489786}"/>
          </ac:picMkLst>
        </pc:picChg>
      </pc:sldChg>
      <pc:sldChg chg="addSp delSp modSp add del mod setBg">
        <pc:chgData name="Guillermo Hoyo Bravo" userId="S::guillermo.hoyo@estudiante.uam.es::1d430a51-2ebc-4c40-9f45-3c57ff216512" providerId="AD" clId="Web-{1A2388E5-A4A8-1F56-CF00-CD4DB61A09E0}" dt="2022-05-17T23:05:09.415" v="81"/>
        <pc:sldMkLst>
          <pc:docMk/>
          <pc:sldMk cId="627314894" sldId="257"/>
        </pc:sldMkLst>
        <pc:spChg chg="mod">
          <ac:chgData name="Guillermo Hoyo Bravo" userId="S::guillermo.hoyo@estudiante.uam.es::1d430a51-2ebc-4c40-9f45-3c57ff216512" providerId="AD" clId="Web-{1A2388E5-A4A8-1F56-CF00-CD4DB61A09E0}" dt="2022-05-17T23:03:17.443" v="74"/>
          <ac:spMkLst>
            <pc:docMk/>
            <pc:sldMk cId="627314894" sldId="257"/>
            <ac:spMk id="2" creationId="{4A3ED167-24DB-EC1B-4050-3C95B9F0F391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3:17.443" v="74"/>
          <ac:spMkLst>
            <pc:docMk/>
            <pc:sldMk cId="627314894" sldId="257"/>
            <ac:spMk id="3" creationId="{FEF2AA0C-A642-AEDA-8469-9E838B299D91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3:17.443" v="74"/>
          <ac:spMkLst>
            <pc:docMk/>
            <pc:sldMk cId="627314894" sldId="257"/>
            <ac:spMk id="8" creationId="{00A0D747-F38B-4A99-9985-62CE8C24765F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3:17.443" v="74"/>
          <ac:spMkLst>
            <pc:docMk/>
            <pc:sldMk cId="627314894" sldId="257"/>
            <ac:spMk id="10" creationId="{3D1BF32B-6CA3-4695-8A0C-1AC789B58D94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3:17.443" v="74"/>
          <ac:spMkLst>
            <pc:docMk/>
            <pc:sldMk cId="627314894" sldId="257"/>
            <ac:spMk id="15" creationId="{84697CDA-BDB7-4883-B48B-1D4EDB2F0E93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3:17.208" v="73"/>
          <ac:spMkLst>
            <pc:docMk/>
            <pc:sldMk cId="627314894" sldId="257"/>
            <ac:spMk id="16" creationId="{0F584D22-CD28-4363-A679-ACA953A2A6F4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3:17.443" v="74"/>
          <ac:spMkLst>
            <pc:docMk/>
            <pc:sldMk cId="627314894" sldId="257"/>
            <ac:spMk id="17" creationId="{80FB4D7A-9B72-446C-9A0D-C0A2986BC09C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3:17.208" v="73"/>
          <ac:spMkLst>
            <pc:docMk/>
            <pc:sldMk cId="627314894" sldId="257"/>
            <ac:spMk id="18" creationId="{5B0E491B-5098-4794-9326-BC6DB475567C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3:17.443" v="74"/>
          <ac:spMkLst>
            <pc:docMk/>
            <pc:sldMk cId="627314894" sldId="257"/>
            <ac:spMk id="20" creationId="{FEF2AA0C-A642-AEDA-8469-9E838B299D91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4:42.492" v="76"/>
          <ac:spMkLst>
            <pc:docMk/>
            <pc:sldMk cId="627314894" sldId="257"/>
            <ac:spMk id="21" creationId="{3C7B16F2-1F60-552D-3036-6AAF2AC89B8E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4:43.211" v="77"/>
          <ac:spMkLst>
            <pc:docMk/>
            <pc:sldMk cId="627314894" sldId="257"/>
            <ac:spMk id="22" creationId="{D564756E-C852-F6BF-FBC6-AF3264B90B3D}"/>
          </ac:spMkLst>
        </pc:spChg>
        <pc:graphicFrameChg chg="add del">
          <ac:chgData name="Guillermo Hoyo Bravo" userId="S::guillermo.hoyo@estudiante.uam.es::1d430a51-2ebc-4c40-9f45-3c57ff216512" providerId="AD" clId="Web-{1A2388E5-A4A8-1F56-CF00-CD4DB61A09E0}" dt="2022-05-17T23:03:17.208" v="73"/>
          <ac:graphicFrameMkLst>
            <pc:docMk/>
            <pc:sldMk cId="627314894" sldId="257"/>
            <ac:graphicFrameMk id="12" creationId="{1D7B6B35-CB30-C24D-5387-94D0D90AE7B0}"/>
          </ac:graphicFrameMkLst>
        </pc:graphicFrameChg>
      </pc:sldChg>
      <pc:sldChg chg="add del">
        <pc:chgData name="Guillermo Hoyo Bravo" userId="S::guillermo.hoyo@estudiante.uam.es::1d430a51-2ebc-4c40-9f45-3c57ff216512" providerId="AD" clId="Web-{1A2388E5-A4A8-1F56-CF00-CD4DB61A09E0}" dt="2022-05-17T23:06:10.150" v="145"/>
        <pc:sldMkLst>
          <pc:docMk/>
          <pc:sldMk cId="1340061238" sldId="258"/>
        </pc:sldMkLst>
      </pc:sldChg>
      <pc:sldChg chg="addSp delSp modSp add del mod setBg">
        <pc:chgData name="Guillermo Hoyo Bravo" userId="S::guillermo.hoyo@estudiante.uam.es::1d430a51-2ebc-4c40-9f45-3c57ff216512" providerId="AD" clId="Web-{1A2388E5-A4A8-1F56-CF00-CD4DB61A09E0}" dt="2022-05-17T23:07:58.700" v="156" actId="20577"/>
        <pc:sldMkLst>
          <pc:docMk/>
          <pc:sldMk cId="1458499360" sldId="261"/>
        </pc:sldMkLst>
        <pc:spChg chg="mod">
          <ac:chgData name="Guillermo Hoyo Bravo" userId="S::guillermo.hoyo@estudiante.uam.es::1d430a51-2ebc-4c40-9f45-3c57ff216512" providerId="AD" clId="Web-{1A2388E5-A4A8-1F56-CF00-CD4DB61A09E0}" dt="2022-05-17T23:07:56.262" v="155" actId="20577"/>
          <ac:spMkLst>
            <pc:docMk/>
            <pc:sldMk cId="1458499360" sldId="261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1A2388E5-A4A8-1F56-CF00-CD4DB61A09E0}" dt="2022-05-17T23:07:58.700" v="156" actId="20577"/>
          <ac:spMkLst>
            <pc:docMk/>
            <pc:sldMk cId="1458499360" sldId="261"/>
            <ac:spMk id="3" creationId="{00000000-0000-0000-0000-000000000000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5:16.790" v="86"/>
          <ac:spMkLst>
            <pc:docMk/>
            <pc:sldMk cId="1458499360" sldId="261"/>
            <ac:spMk id="6" creationId="{8557F1F6-D536-926E-B55D-660EA91581F3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7:51.215" v="153"/>
          <ac:spMkLst>
            <pc:docMk/>
            <pc:sldMk cId="1458499360" sldId="261"/>
            <ac:spMk id="7" creationId="{2A580950-E656-C499-C685-038059519479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5:06.633" v="79"/>
          <ac:spMkLst>
            <pc:docMk/>
            <pc:sldMk cId="1458499360" sldId="261"/>
            <ac:spMk id="8" creationId="{D819EC06-95FA-4182-A069-1FA626C7A0F2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5:06.633" v="79"/>
          <ac:spMkLst>
            <pc:docMk/>
            <pc:sldMk cId="1458499360" sldId="261"/>
            <ac:spMk id="10" creationId="{18EB1A4A-D79A-42CF-8F0E-83C097672B01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7:39.699" v="150"/>
          <ac:spMkLst>
            <pc:docMk/>
            <pc:sldMk cId="1458499360" sldId="261"/>
            <ac:spMk id="12" creationId="{00A0D747-F38B-4A99-9985-62CE8C24765F}"/>
          </ac:spMkLst>
        </pc:spChg>
        <pc:spChg chg="add del">
          <ac:chgData name="Guillermo Hoyo Bravo" userId="S::guillermo.hoyo@estudiante.uam.es::1d430a51-2ebc-4c40-9f45-3c57ff216512" providerId="AD" clId="Web-{1A2388E5-A4A8-1F56-CF00-CD4DB61A09E0}" dt="2022-05-17T23:07:39.699" v="150"/>
          <ac:spMkLst>
            <pc:docMk/>
            <pc:sldMk cId="1458499360" sldId="261"/>
            <ac:spMk id="13" creationId="{3D1BF32B-6CA3-4695-8A0C-1AC789B58D94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7:39.699" v="150"/>
          <ac:spMkLst>
            <pc:docMk/>
            <pc:sldMk cId="1458499360" sldId="261"/>
            <ac:spMk id="18" creationId="{C9A36457-A5F4-4103-A443-02581C09185B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7:39.699" v="150"/>
          <ac:spMkLst>
            <pc:docMk/>
            <pc:sldMk cId="1458499360" sldId="261"/>
            <ac:spMk id="20" creationId="{35C685BF-E9A7-4525-ABF3-CCC2EAC37E6E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7:39.699" v="150"/>
          <ac:spMkLst>
            <pc:docMk/>
            <pc:sldMk cId="1458499360" sldId="261"/>
            <ac:spMk id="22" creationId="{C87A8A8A-B020-4F46-8329-D75799D71B76}"/>
          </ac:spMkLst>
        </pc:spChg>
        <pc:picChg chg="add del mod ord">
          <ac:chgData name="Guillermo Hoyo Bravo" userId="S::guillermo.hoyo@estudiante.uam.es::1d430a51-2ebc-4c40-9f45-3c57ff216512" providerId="AD" clId="Web-{1A2388E5-A4A8-1F56-CF00-CD4DB61A09E0}" dt="2022-05-17T23:00:40.127" v="35"/>
          <ac:picMkLst>
            <pc:docMk/>
            <pc:sldMk cId="1458499360" sldId="261"/>
            <ac:picMk id="5" creationId="{C00F618A-9C46-A4E8-1C6A-8DD8F4F6DCA6}"/>
          </ac:picMkLst>
        </pc:picChg>
      </pc:sldChg>
      <pc:sldChg chg="add del">
        <pc:chgData name="Guillermo Hoyo Bravo" userId="S::guillermo.hoyo@estudiante.uam.es::1d430a51-2ebc-4c40-9f45-3c57ff216512" providerId="AD" clId="Web-{1A2388E5-A4A8-1F56-CF00-CD4DB61A09E0}" dt="2022-05-17T23:06:08.182" v="141"/>
        <pc:sldMkLst>
          <pc:docMk/>
          <pc:sldMk cId="888989907" sldId="262"/>
        </pc:sldMkLst>
      </pc:sldChg>
      <pc:sldChg chg="new del">
        <pc:chgData name="Guillermo Hoyo Bravo" userId="S::guillermo.hoyo@estudiante.uam.es::1d430a51-2ebc-4c40-9f45-3c57ff216512" providerId="AD" clId="Web-{1A2388E5-A4A8-1F56-CF00-CD4DB61A09E0}" dt="2022-05-17T23:08:00.559" v="157"/>
        <pc:sldMkLst>
          <pc:docMk/>
          <pc:sldMk cId="1004365156" sldId="262"/>
        </pc:sldMkLst>
      </pc:sldChg>
      <pc:sldChg chg="addSp modSp new del mod setBg">
        <pc:chgData name="Guillermo Hoyo Bravo" userId="S::guillermo.hoyo@estudiante.uam.es::1d430a51-2ebc-4c40-9f45-3c57ff216512" providerId="AD" clId="Web-{1A2388E5-A4A8-1F56-CF00-CD4DB61A09E0}" dt="2022-05-17T23:08:13.091" v="162"/>
        <pc:sldMkLst>
          <pc:docMk/>
          <pc:sldMk cId="1316761549" sldId="262"/>
        </pc:sldMkLst>
        <pc:spChg chg="mod">
          <ac:chgData name="Guillermo Hoyo Bravo" userId="S::guillermo.hoyo@estudiante.uam.es::1d430a51-2ebc-4c40-9f45-3c57ff216512" providerId="AD" clId="Web-{1A2388E5-A4A8-1F56-CF00-CD4DB61A09E0}" dt="2022-05-17T23:08:05.809" v="159"/>
          <ac:spMkLst>
            <pc:docMk/>
            <pc:sldMk cId="1316761549" sldId="262"/>
            <ac:spMk id="2" creationId="{7AAA63BB-A3C3-F931-24F0-FD38335D6374}"/>
          </ac:spMkLst>
        </pc:spChg>
        <pc:spChg chg="mod">
          <ac:chgData name="Guillermo Hoyo Bravo" userId="S::guillermo.hoyo@estudiante.uam.es::1d430a51-2ebc-4c40-9f45-3c57ff216512" providerId="AD" clId="Web-{1A2388E5-A4A8-1F56-CF00-CD4DB61A09E0}" dt="2022-05-17T23:08:05.809" v="159"/>
          <ac:spMkLst>
            <pc:docMk/>
            <pc:sldMk cId="1316761549" sldId="262"/>
            <ac:spMk id="3" creationId="{E28659C6-3C9B-6A32-763D-A39CABB87FB7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8:05.809" v="159"/>
          <ac:spMkLst>
            <pc:docMk/>
            <pc:sldMk cId="1316761549" sldId="262"/>
            <ac:spMk id="8" creationId="{C9A36457-A5F4-4103-A443-02581C09185B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8:05.809" v="159"/>
          <ac:spMkLst>
            <pc:docMk/>
            <pc:sldMk cId="1316761549" sldId="262"/>
            <ac:spMk id="10" creationId="{35C685BF-E9A7-4525-ABF3-CCC2EAC37E6E}"/>
          </ac:spMkLst>
        </pc:spChg>
        <pc:spChg chg="add">
          <ac:chgData name="Guillermo Hoyo Bravo" userId="S::guillermo.hoyo@estudiante.uam.es::1d430a51-2ebc-4c40-9f45-3c57ff216512" providerId="AD" clId="Web-{1A2388E5-A4A8-1F56-CF00-CD4DB61A09E0}" dt="2022-05-17T23:08:05.809" v="159"/>
          <ac:spMkLst>
            <pc:docMk/>
            <pc:sldMk cId="1316761549" sldId="262"/>
            <ac:spMk id="12" creationId="{C87A8A8A-B020-4F46-8329-D75799D71B76}"/>
          </ac:spMkLst>
        </pc:spChg>
      </pc:sldChg>
      <pc:sldChg chg="add del">
        <pc:chgData name="Guillermo Hoyo Bravo" userId="S::guillermo.hoyo@estudiante.uam.es::1d430a51-2ebc-4c40-9f45-3c57ff216512" providerId="AD" clId="Web-{1A2388E5-A4A8-1F56-CF00-CD4DB61A09E0}" dt="2022-05-17T23:06:08.385" v="142"/>
        <pc:sldMkLst>
          <pc:docMk/>
          <pc:sldMk cId="9491972" sldId="263"/>
        </pc:sldMkLst>
      </pc:sldChg>
      <pc:sldChg chg="modSp add replId">
        <pc:chgData name="Guillermo Hoyo Bravo" userId="S::guillermo.hoyo@estudiante.uam.es::1d430a51-2ebc-4c40-9f45-3c57ff216512" providerId="AD" clId="Web-{1A2388E5-A4A8-1F56-CF00-CD4DB61A09E0}" dt="2022-05-17T23:08:29.841" v="172" actId="20577"/>
        <pc:sldMkLst>
          <pc:docMk/>
          <pc:sldMk cId="3244876286" sldId="263"/>
        </pc:sldMkLst>
        <pc:spChg chg="mod">
          <ac:chgData name="Guillermo Hoyo Bravo" userId="S::guillermo.hoyo@estudiante.uam.es::1d430a51-2ebc-4c40-9f45-3c57ff216512" providerId="AD" clId="Web-{1A2388E5-A4A8-1F56-CF00-CD4DB61A09E0}" dt="2022-05-17T23:08:25.607" v="169" actId="20577"/>
          <ac:spMkLst>
            <pc:docMk/>
            <pc:sldMk cId="3244876286" sldId="263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1A2388E5-A4A8-1F56-CF00-CD4DB61A09E0}" dt="2022-05-17T23:08:29.841" v="172" actId="20577"/>
          <ac:spMkLst>
            <pc:docMk/>
            <pc:sldMk cId="3244876286" sldId="263"/>
            <ac:spMk id="3" creationId="{00000000-0000-0000-0000-000000000000}"/>
          </ac:spMkLst>
        </pc:spChg>
      </pc:sldChg>
      <pc:sldChg chg="add del">
        <pc:chgData name="Guillermo Hoyo Bravo" userId="S::guillermo.hoyo@estudiante.uam.es::1d430a51-2ebc-4c40-9f45-3c57ff216512" providerId="AD" clId="Web-{1A2388E5-A4A8-1F56-CF00-CD4DB61A09E0}" dt="2022-05-17T23:06:10.119" v="144"/>
        <pc:sldMkLst>
          <pc:docMk/>
          <pc:sldMk cId="1503825680" sldId="264"/>
        </pc:sldMkLst>
      </pc:sldChg>
      <pc:sldChg chg="add replId">
        <pc:chgData name="Guillermo Hoyo Bravo" userId="S::guillermo.hoyo@estudiante.uam.es::1d430a51-2ebc-4c40-9f45-3c57ff216512" providerId="AD" clId="Web-{1A2388E5-A4A8-1F56-CF00-CD4DB61A09E0}" dt="2022-05-17T23:08:11.481" v="161"/>
        <pc:sldMkLst>
          <pc:docMk/>
          <pc:sldMk cId="3445342834" sldId="264"/>
        </pc:sldMkLst>
      </pc:sldChg>
      <pc:sldChg chg="add del">
        <pc:chgData name="Guillermo Hoyo Bravo" userId="S::guillermo.hoyo@estudiante.uam.es::1d430a51-2ebc-4c40-9f45-3c57ff216512" providerId="AD" clId="Web-{1A2388E5-A4A8-1F56-CF00-CD4DB61A09E0}" dt="2022-05-17T23:06:08.963" v="143"/>
        <pc:sldMkLst>
          <pc:docMk/>
          <pc:sldMk cId="140288354" sldId="265"/>
        </pc:sldMkLst>
      </pc:sldChg>
    </pc:docChg>
  </pc:docChgLst>
  <pc:docChgLst>
    <pc:chgData name="Guillermo Hoyo Bravo" userId="S::guillermo.hoyo@estudiante.uam.es::1d430a51-2ebc-4c40-9f45-3c57ff216512" providerId="AD" clId="Web-{35550887-124C-85E5-1CC7-B7EE5FD1E694}"/>
    <pc:docChg chg="addSld modSld">
      <pc:chgData name="Guillermo Hoyo Bravo" userId="S::guillermo.hoyo@estudiante.uam.es::1d430a51-2ebc-4c40-9f45-3c57ff216512" providerId="AD" clId="Web-{35550887-124C-85E5-1CC7-B7EE5FD1E694}" dt="2022-05-18T21:14:06.535" v="121" actId="1076"/>
      <pc:docMkLst>
        <pc:docMk/>
      </pc:docMkLst>
      <pc:sldChg chg="modSp">
        <pc:chgData name="Guillermo Hoyo Bravo" userId="S::guillermo.hoyo@estudiante.uam.es::1d430a51-2ebc-4c40-9f45-3c57ff216512" providerId="AD" clId="Web-{35550887-124C-85E5-1CC7-B7EE5FD1E694}" dt="2022-05-18T21:04:15.595" v="9" actId="20577"/>
        <pc:sldMkLst>
          <pc:docMk/>
          <pc:sldMk cId="928145374" sldId="268"/>
        </pc:sldMkLst>
        <pc:spChg chg="mod">
          <ac:chgData name="Guillermo Hoyo Bravo" userId="S::guillermo.hoyo@estudiante.uam.es::1d430a51-2ebc-4c40-9f45-3c57ff216512" providerId="AD" clId="Web-{35550887-124C-85E5-1CC7-B7EE5FD1E694}" dt="2022-05-18T21:04:15.595" v="9" actId="20577"/>
          <ac:spMkLst>
            <pc:docMk/>
            <pc:sldMk cId="928145374" sldId="268"/>
            <ac:spMk id="3" creationId="{00000000-0000-0000-0000-000000000000}"/>
          </ac:spMkLst>
        </pc:spChg>
      </pc:sldChg>
      <pc:sldChg chg="modSp">
        <pc:chgData name="Guillermo Hoyo Bravo" userId="S::guillermo.hoyo@estudiante.uam.es::1d430a51-2ebc-4c40-9f45-3c57ff216512" providerId="AD" clId="Web-{35550887-124C-85E5-1CC7-B7EE5FD1E694}" dt="2022-05-18T21:11:13.405" v="73" actId="20577"/>
        <pc:sldMkLst>
          <pc:docMk/>
          <pc:sldMk cId="3283661587" sldId="269"/>
        </pc:sldMkLst>
        <pc:spChg chg="mod">
          <ac:chgData name="Guillermo Hoyo Bravo" userId="S::guillermo.hoyo@estudiante.uam.es::1d430a51-2ebc-4c40-9f45-3c57ff216512" providerId="AD" clId="Web-{35550887-124C-85E5-1CC7-B7EE5FD1E694}" dt="2022-05-18T21:11:13.405" v="73" actId="20577"/>
          <ac:spMkLst>
            <pc:docMk/>
            <pc:sldMk cId="3283661587" sldId="269"/>
            <ac:spMk id="3" creationId="{00000000-0000-0000-0000-000000000000}"/>
          </ac:spMkLst>
        </pc:spChg>
      </pc:sldChg>
      <pc:sldChg chg="modSp">
        <pc:chgData name="Guillermo Hoyo Bravo" userId="S::guillermo.hoyo@estudiante.uam.es::1d430a51-2ebc-4c40-9f45-3c57ff216512" providerId="AD" clId="Web-{35550887-124C-85E5-1CC7-B7EE5FD1E694}" dt="2022-05-18T21:04:01.110" v="3" actId="20577"/>
        <pc:sldMkLst>
          <pc:docMk/>
          <pc:sldMk cId="3940014411" sldId="274"/>
        </pc:sldMkLst>
        <pc:spChg chg="mod">
          <ac:chgData name="Guillermo Hoyo Bravo" userId="S::guillermo.hoyo@estudiante.uam.es::1d430a51-2ebc-4c40-9f45-3c57ff216512" providerId="AD" clId="Web-{35550887-124C-85E5-1CC7-B7EE5FD1E694}" dt="2022-05-18T21:04:01.110" v="3" actId="20577"/>
          <ac:spMkLst>
            <pc:docMk/>
            <pc:sldMk cId="3940014411" sldId="274"/>
            <ac:spMk id="3" creationId="{00000000-0000-0000-0000-000000000000}"/>
          </ac:spMkLst>
        </pc:spChg>
      </pc:sldChg>
      <pc:sldChg chg="modSp">
        <pc:chgData name="Guillermo Hoyo Bravo" userId="S::guillermo.hoyo@estudiante.uam.es::1d430a51-2ebc-4c40-9f45-3c57ff216512" providerId="AD" clId="Web-{35550887-124C-85E5-1CC7-B7EE5FD1E694}" dt="2022-05-18T21:04:31.611" v="18" actId="20577"/>
        <pc:sldMkLst>
          <pc:docMk/>
          <pc:sldMk cId="3379665414" sldId="276"/>
        </pc:sldMkLst>
        <pc:spChg chg="mod">
          <ac:chgData name="Guillermo Hoyo Bravo" userId="S::guillermo.hoyo@estudiante.uam.es::1d430a51-2ebc-4c40-9f45-3c57ff216512" providerId="AD" clId="Web-{35550887-124C-85E5-1CC7-B7EE5FD1E694}" dt="2022-05-18T21:04:31.611" v="18" actId="20577"/>
          <ac:spMkLst>
            <pc:docMk/>
            <pc:sldMk cId="3379665414" sldId="276"/>
            <ac:spMk id="3" creationId="{00000000-0000-0000-0000-000000000000}"/>
          </ac:spMkLst>
        </pc:spChg>
      </pc:sldChg>
      <pc:sldChg chg="modSp">
        <pc:chgData name="Guillermo Hoyo Bravo" userId="S::guillermo.hoyo@estudiante.uam.es::1d430a51-2ebc-4c40-9f45-3c57ff216512" providerId="AD" clId="Web-{35550887-124C-85E5-1CC7-B7EE5FD1E694}" dt="2022-05-18T21:04:23.236" v="14" actId="20577"/>
        <pc:sldMkLst>
          <pc:docMk/>
          <pc:sldMk cId="1182761200" sldId="279"/>
        </pc:sldMkLst>
        <pc:spChg chg="mod">
          <ac:chgData name="Guillermo Hoyo Bravo" userId="S::guillermo.hoyo@estudiante.uam.es::1d430a51-2ebc-4c40-9f45-3c57ff216512" providerId="AD" clId="Web-{35550887-124C-85E5-1CC7-B7EE5FD1E694}" dt="2022-05-18T21:04:23.236" v="14" actId="20577"/>
          <ac:spMkLst>
            <pc:docMk/>
            <pc:sldMk cId="1182761200" sldId="279"/>
            <ac:spMk id="3" creationId="{00000000-0000-0000-0000-000000000000}"/>
          </ac:spMkLst>
        </pc:spChg>
      </pc:sldChg>
      <pc:sldChg chg="addSp delSp modSp add mod replId setBg">
        <pc:chgData name="Guillermo Hoyo Bravo" userId="S::guillermo.hoyo@estudiante.uam.es::1d430a51-2ebc-4c40-9f45-3c57ff216512" providerId="AD" clId="Web-{35550887-124C-85E5-1CC7-B7EE5FD1E694}" dt="2022-05-18T21:14:06.535" v="121" actId="1076"/>
        <pc:sldMkLst>
          <pc:docMk/>
          <pc:sldMk cId="1459125537" sldId="280"/>
        </pc:sldMkLst>
        <pc:spChg chg="mod">
          <ac:chgData name="Guillermo Hoyo Bravo" userId="S::guillermo.hoyo@estudiante.uam.es::1d430a51-2ebc-4c40-9f45-3c57ff216512" providerId="AD" clId="Web-{35550887-124C-85E5-1CC7-B7EE5FD1E694}" dt="2022-05-18T21:12:34.626" v="87" actId="20577"/>
          <ac:spMkLst>
            <pc:docMk/>
            <pc:sldMk cId="1459125537" sldId="280"/>
            <ac:spMk id="2" creationId="{00000000-0000-0000-0000-000000000000}"/>
          </ac:spMkLst>
        </pc:spChg>
        <pc:spChg chg="del">
          <ac:chgData name="Guillermo Hoyo Bravo" userId="S::guillermo.hoyo@estudiante.uam.es::1d430a51-2ebc-4c40-9f45-3c57ff216512" providerId="AD" clId="Web-{35550887-124C-85E5-1CC7-B7EE5FD1E694}" dt="2022-05-18T21:11:21.249" v="75"/>
          <ac:spMkLst>
            <pc:docMk/>
            <pc:sldMk cId="1459125537" sldId="280"/>
            <ac:spMk id="3" creationId="{00000000-0000-0000-0000-000000000000}"/>
          </ac:spMkLst>
        </pc:spChg>
        <pc:spChg chg="add del mod">
          <ac:chgData name="Guillermo Hoyo Bravo" userId="S::guillermo.hoyo@estudiante.uam.es::1d430a51-2ebc-4c40-9f45-3c57ff216512" providerId="AD" clId="Web-{35550887-124C-85E5-1CC7-B7EE5FD1E694}" dt="2022-05-18T21:11:43.765" v="82"/>
          <ac:spMkLst>
            <pc:docMk/>
            <pc:sldMk cId="1459125537" sldId="280"/>
            <ac:spMk id="6" creationId="{E367BA85-7B6A-6461-E783-1CAD27E17B5E}"/>
          </ac:spMkLst>
        </pc:spChg>
        <pc:spChg chg="add mod">
          <ac:chgData name="Guillermo Hoyo Bravo" userId="S::guillermo.hoyo@estudiante.uam.es::1d430a51-2ebc-4c40-9f45-3c57ff216512" providerId="AD" clId="Web-{35550887-124C-85E5-1CC7-B7EE5FD1E694}" dt="2022-05-18T21:13:31.534" v="105" actId="1076"/>
          <ac:spMkLst>
            <pc:docMk/>
            <pc:sldMk cId="1459125537" sldId="280"/>
            <ac:spMk id="9" creationId="{8BEFA23D-90B7-C145-E174-6504187051DC}"/>
          </ac:spMkLst>
        </pc:spChg>
        <pc:spChg chg="del">
          <ac:chgData name="Guillermo Hoyo Bravo" userId="S::guillermo.hoyo@estudiante.uam.es::1d430a51-2ebc-4c40-9f45-3c57ff216512" providerId="AD" clId="Web-{35550887-124C-85E5-1CC7-B7EE5FD1E694}" dt="2022-05-18T21:11:48.843" v="84"/>
          <ac:spMkLst>
            <pc:docMk/>
            <pc:sldMk cId="1459125537" sldId="280"/>
            <ac:spMk id="18" creationId="{C9A36457-A5F4-4103-A443-02581C09185B}"/>
          </ac:spMkLst>
        </pc:spChg>
        <pc:spChg chg="del">
          <ac:chgData name="Guillermo Hoyo Bravo" userId="S::guillermo.hoyo@estudiante.uam.es::1d430a51-2ebc-4c40-9f45-3c57ff216512" providerId="AD" clId="Web-{35550887-124C-85E5-1CC7-B7EE5FD1E694}" dt="2022-05-18T21:11:48.843" v="84"/>
          <ac:spMkLst>
            <pc:docMk/>
            <pc:sldMk cId="1459125537" sldId="280"/>
            <ac:spMk id="20" creationId="{35C685BF-E9A7-4525-ABF3-CCC2EAC37E6E}"/>
          </ac:spMkLst>
        </pc:spChg>
        <pc:spChg chg="del">
          <ac:chgData name="Guillermo Hoyo Bravo" userId="S::guillermo.hoyo@estudiante.uam.es::1d430a51-2ebc-4c40-9f45-3c57ff216512" providerId="AD" clId="Web-{35550887-124C-85E5-1CC7-B7EE5FD1E694}" dt="2022-05-18T21:11:48.843" v="84"/>
          <ac:spMkLst>
            <pc:docMk/>
            <pc:sldMk cId="1459125537" sldId="280"/>
            <ac:spMk id="22" creationId="{C87A8A8A-B020-4F46-8329-D75799D71B76}"/>
          </ac:spMkLst>
        </pc:spChg>
        <pc:spChg chg="add mod">
          <ac:chgData name="Guillermo Hoyo Bravo" userId="S::guillermo.hoyo@estudiante.uam.es::1d430a51-2ebc-4c40-9f45-3c57ff216512" providerId="AD" clId="Web-{35550887-124C-85E5-1CC7-B7EE5FD1E694}" dt="2022-05-18T21:14:06.535" v="121" actId="1076"/>
          <ac:spMkLst>
            <pc:docMk/>
            <pc:sldMk cId="1459125537" sldId="280"/>
            <ac:spMk id="23" creationId="{BF6F4396-E753-CA9F-9B62-86808129A341}"/>
          </ac:spMkLst>
        </pc:spChg>
        <pc:spChg chg="add mod">
          <ac:chgData name="Guillermo Hoyo Bravo" userId="S::guillermo.hoyo@estudiante.uam.es::1d430a51-2ebc-4c40-9f45-3c57ff216512" providerId="AD" clId="Web-{35550887-124C-85E5-1CC7-B7EE5FD1E694}" dt="2022-05-18T21:14:03.707" v="120" actId="1076"/>
          <ac:spMkLst>
            <pc:docMk/>
            <pc:sldMk cId="1459125537" sldId="280"/>
            <ac:spMk id="24" creationId="{23846887-1DC5-4C10-5969-1C54BFD4F675}"/>
          </ac:spMkLst>
        </pc:spChg>
        <pc:spChg chg="add">
          <ac:chgData name="Guillermo Hoyo Bravo" userId="S::guillermo.hoyo@estudiante.uam.es::1d430a51-2ebc-4c40-9f45-3c57ff216512" providerId="AD" clId="Web-{35550887-124C-85E5-1CC7-B7EE5FD1E694}" dt="2022-05-18T21:11:48.843" v="84"/>
          <ac:spMkLst>
            <pc:docMk/>
            <pc:sldMk cId="1459125537" sldId="280"/>
            <ac:spMk id="31" creationId="{CE50859B-F132-4DA3-9AEB-C701F9D01C37}"/>
          </ac:spMkLst>
        </pc:spChg>
        <pc:spChg chg="add">
          <ac:chgData name="Guillermo Hoyo Bravo" userId="S::guillermo.hoyo@estudiante.uam.es::1d430a51-2ebc-4c40-9f45-3c57ff216512" providerId="AD" clId="Web-{35550887-124C-85E5-1CC7-B7EE5FD1E694}" dt="2022-05-18T21:11:48.843" v="84"/>
          <ac:spMkLst>
            <pc:docMk/>
            <pc:sldMk cId="1459125537" sldId="280"/>
            <ac:spMk id="33" creationId="{D23810DE-397B-4015-A69C-D6892ACBC057}"/>
          </ac:spMkLst>
        </pc:spChg>
        <pc:spChg chg="add">
          <ac:chgData name="Guillermo Hoyo Bravo" userId="S::guillermo.hoyo@estudiante.uam.es::1d430a51-2ebc-4c40-9f45-3c57ff216512" providerId="AD" clId="Web-{35550887-124C-85E5-1CC7-B7EE5FD1E694}" dt="2022-05-18T21:11:48.843" v="84"/>
          <ac:spMkLst>
            <pc:docMk/>
            <pc:sldMk cId="1459125537" sldId="280"/>
            <ac:spMk id="35" creationId="{8CE6BAF9-0FC6-4E01-B4D9-CD84641BA9BA}"/>
          </ac:spMkLst>
        </pc:spChg>
        <pc:spChg chg="add">
          <ac:chgData name="Guillermo Hoyo Bravo" userId="S::guillermo.hoyo@estudiante.uam.es::1d430a51-2ebc-4c40-9f45-3c57ff216512" providerId="AD" clId="Web-{35550887-124C-85E5-1CC7-B7EE5FD1E694}" dt="2022-05-18T21:11:48.843" v="84"/>
          <ac:spMkLst>
            <pc:docMk/>
            <pc:sldMk cId="1459125537" sldId="280"/>
            <ac:spMk id="37" creationId="{BC7FAAD3-2049-48BE-B962-E4CED4D9616D}"/>
          </ac:spMkLst>
        </pc:spChg>
        <pc:spChg chg="add">
          <ac:chgData name="Guillermo Hoyo Bravo" userId="S::guillermo.hoyo@estudiante.uam.es::1d430a51-2ebc-4c40-9f45-3c57ff216512" providerId="AD" clId="Web-{35550887-124C-85E5-1CC7-B7EE5FD1E694}" dt="2022-05-18T21:11:48.843" v="84"/>
          <ac:spMkLst>
            <pc:docMk/>
            <pc:sldMk cId="1459125537" sldId="280"/>
            <ac:spMk id="39" creationId="{B808E4DD-8F04-4C26-91D7-D7977A1EFB1C}"/>
          </ac:spMkLst>
        </pc:spChg>
        <pc:picChg chg="mod ord">
          <ac:chgData name="Guillermo Hoyo Bravo" userId="S::guillermo.hoyo@estudiante.uam.es::1d430a51-2ebc-4c40-9f45-3c57ff216512" providerId="AD" clId="Web-{35550887-124C-85E5-1CC7-B7EE5FD1E694}" dt="2022-05-18T21:11:48.843" v="84"/>
          <ac:picMkLst>
            <pc:docMk/>
            <pc:sldMk cId="1459125537" sldId="280"/>
            <ac:picMk id="4" creationId="{59522B01-A84E-E09D-BE33-FEBE2B22C2EC}"/>
          </ac:picMkLst>
        </pc:picChg>
        <pc:picChg chg="add mod">
          <ac:chgData name="Guillermo Hoyo Bravo" userId="S::guillermo.hoyo@estudiante.uam.es::1d430a51-2ebc-4c40-9f45-3c57ff216512" providerId="AD" clId="Web-{35550887-124C-85E5-1CC7-B7EE5FD1E694}" dt="2022-05-18T21:11:48.843" v="84"/>
          <ac:picMkLst>
            <pc:docMk/>
            <pc:sldMk cId="1459125537" sldId="280"/>
            <ac:picMk id="7" creationId="{01086D41-5C37-24F1-0948-6162C4D57DEF}"/>
          </ac:picMkLst>
        </pc:picChg>
        <pc:picChg chg="add mod">
          <ac:chgData name="Guillermo Hoyo Bravo" userId="S::guillermo.hoyo@estudiante.uam.es::1d430a51-2ebc-4c40-9f45-3c57ff216512" providerId="AD" clId="Web-{35550887-124C-85E5-1CC7-B7EE5FD1E694}" dt="2022-05-18T21:11:48.843" v="84"/>
          <ac:picMkLst>
            <pc:docMk/>
            <pc:sldMk cId="1459125537" sldId="280"/>
            <ac:picMk id="8" creationId="{2C035728-B13C-9124-0C89-BEA0EBAF1BE4}"/>
          </ac:picMkLst>
        </pc:picChg>
        <pc:picChg chg="add">
          <ac:chgData name="Guillermo Hoyo Bravo" userId="S::guillermo.hoyo@estudiante.uam.es::1d430a51-2ebc-4c40-9f45-3c57ff216512" providerId="AD" clId="Web-{35550887-124C-85E5-1CC7-B7EE5FD1E694}" dt="2022-05-18T21:11:48.843" v="84"/>
          <ac:picMkLst>
            <pc:docMk/>
            <pc:sldMk cId="1459125537" sldId="280"/>
            <ac:picMk id="27" creationId="{DEB2E8C4-C3E7-4048-A43D-9859510CFA98}"/>
          </ac:picMkLst>
        </pc:picChg>
        <pc:inkChg chg="add">
          <ac:chgData name="Guillermo Hoyo Bravo" userId="S::guillermo.hoyo@estudiante.uam.es::1d430a51-2ebc-4c40-9f45-3c57ff216512" providerId="AD" clId="Web-{35550887-124C-85E5-1CC7-B7EE5FD1E694}" dt="2022-05-18T21:11:48.843" v="84"/>
          <ac:inkMkLst>
            <pc:docMk/>
            <pc:sldMk cId="1459125537" sldId="280"/>
            <ac:inkMk id="29" creationId="{24D29CCB-7956-4E3E-8880-304085F04BF4}"/>
          </ac:inkMkLst>
        </pc:inkChg>
      </pc:sldChg>
    </pc:docChg>
  </pc:docChgLst>
  <pc:docChgLst>
    <pc:chgData name="Guillermo Hoyo Bravo" userId="S::guillermo.hoyo@estudiante.uam.es::1d430a51-2ebc-4c40-9f45-3c57ff216512" providerId="AD" clId="Web-{AA002222-6CED-E206-9B2B-B124DB782418}"/>
    <pc:docChg chg="addSld delSld modSld sldOrd">
      <pc:chgData name="Guillermo Hoyo Bravo" userId="S::guillermo.hoyo@estudiante.uam.es::1d430a51-2ebc-4c40-9f45-3c57ff216512" providerId="AD" clId="Web-{AA002222-6CED-E206-9B2B-B124DB782418}" dt="2022-05-18T15:28:52.971" v="367" actId="20577"/>
      <pc:docMkLst>
        <pc:docMk/>
      </pc:docMkLst>
      <pc:sldChg chg="del">
        <pc:chgData name="Guillermo Hoyo Bravo" userId="S::guillermo.hoyo@estudiante.uam.es::1d430a51-2ebc-4c40-9f45-3c57ff216512" providerId="AD" clId="Web-{AA002222-6CED-E206-9B2B-B124DB782418}" dt="2022-05-18T14:43:09.128" v="0"/>
        <pc:sldMkLst>
          <pc:docMk/>
          <pc:sldMk cId="3445342834" sldId="264"/>
        </pc:sldMkLst>
      </pc:sldChg>
      <pc:sldChg chg="modSp">
        <pc:chgData name="Guillermo Hoyo Bravo" userId="S::guillermo.hoyo@estudiante.uam.es::1d430a51-2ebc-4c40-9f45-3c57ff216512" providerId="AD" clId="Web-{AA002222-6CED-E206-9B2B-B124DB782418}" dt="2022-05-18T14:46:13.180" v="17" actId="20577"/>
        <pc:sldMkLst>
          <pc:docMk/>
          <pc:sldMk cId="2159165747" sldId="265"/>
        </pc:sldMkLst>
        <pc:spChg chg="mod">
          <ac:chgData name="Guillermo Hoyo Bravo" userId="S::guillermo.hoyo@estudiante.uam.es::1d430a51-2ebc-4c40-9f45-3c57ff216512" providerId="AD" clId="Web-{AA002222-6CED-E206-9B2B-B124DB782418}" dt="2022-05-18T14:46:13.180" v="17" actId="20577"/>
          <ac:spMkLst>
            <pc:docMk/>
            <pc:sldMk cId="2159165747" sldId="265"/>
            <ac:spMk id="3" creationId="{00000000-0000-0000-0000-000000000000}"/>
          </ac:spMkLst>
        </pc:spChg>
      </pc:sldChg>
      <pc:sldChg chg="addSp delSp modSp">
        <pc:chgData name="Guillermo Hoyo Bravo" userId="S::guillermo.hoyo@estudiante.uam.es::1d430a51-2ebc-4c40-9f45-3c57ff216512" providerId="AD" clId="Web-{AA002222-6CED-E206-9B2B-B124DB782418}" dt="2022-05-18T14:49:00.090" v="37"/>
        <pc:sldMkLst>
          <pc:docMk/>
          <pc:sldMk cId="58837609" sldId="266"/>
        </pc:sldMkLst>
        <pc:spChg chg="del mod">
          <ac:chgData name="Guillermo Hoyo Bravo" userId="S::guillermo.hoyo@estudiante.uam.es::1d430a51-2ebc-4c40-9f45-3c57ff216512" providerId="AD" clId="Web-{AA002222-6CED-E206-9B2B-B124DB782418}" dt="2022-05-18T14:49:00.090" v="37"/>
          <ac:spMkLst>
            <pc:docMk/>
            <pc:sldMk cId="58837609" sldId="266"/>
            <ac:spMk id="3" creationId="{00000000-0000-0000-0000-000000000000}"/>
          </ac:spMkLst>
        </pc:spChg>
        <pc:spChg chg="add del">
          <ac:chgData name="Guillermo Hoyo Bravo" userId="S::guillermo.hoyo@estudiante.uam.es::1d430a51-2ebc-4c40-9f45-3c57ff216512" providerId="AD" clId="Web-{AA002222-6CED-E206-9B2B-B124DB782418}" dt="2022-05-18T14:48:04.729" v="21"/>
          <ac:spMkLst>
            <pc:docMk/>
            <pc:sldMk cId="58837609" sldId="266"/>
            <ac:spMk id="5" creationId="{1FB44D3A-EBA0-FCB2-5151-A631F4D89B58}"/>
          </ac:spMkLst>
        </pc:spChg>
        <pc:picChg chg="add mod">
          <ac:chgData name="Guillermo Hoyo Bravo" userId="S::guillermo.hoyo@estudiante.uam.es::1d430a51-2ebc-4c40-9f45-3c57ff216512" providerId="AD" clId="Web-{AA002222-6CED-E206-9B2B-B124DB782418}" dt="2022-05-18T14:48:57.949" v="36" actId="1076"/>
          <ac:picMkLst>
            <pc:docMk/>
            <pc:sldMk cId="58837609" sldId="266"/>
            <ac:picMk id="4" creationId="{330444C1-AFF3-04A6-C058-8574B69C160B}"/>
          </ac:picMkLst>
        </pc:picChg>
      </pc:sldChg>
      <pc:sldChg chg="addSp delSp modSp">
        <pc:chgData name="Guillermo Hoyo Bravo" userId="S::guillermo.hoyo@estudiante.uam.es::1d430a51-2ebc-4c40-9f45-3c57ff216512" providerId="AD" clId="Web-{AA002222-6CED-E206-9B2B-B124DB782418}" dt="2022-05-18T14:50:55.765" v="126" actId="20577"/>
        <pc:sldMkLst>
          <pc:docMk/>
          <pc:sldMk cId="168747330" sldId="267"/>
        </pc:sldMkLst>
        <pc:spChg chg="mod">
          <ac:chgData name="Guillermo Hoyo Bravo" userId="S::guillermo.hoyo@estudiante.uam.es::1d430a51-2ebc-4c40-9f45-3c57ff216512" providerId="AD" clId="Web-{AA002222-6CED-E206-9B2B-B124DB782418}" dt="2022-05-18T14:50:55.765" v="126" actId="20577"/>
          <ac:spMkLst>
            <pc:docMk/>
            <pc:sldMk cId="168747330" sldId="267"/>
            <ac:spMk id="3" creationId="{00000000-0000-0000-0000-000000000000}"/>
          </ac:spMkLst>
        </pc:spChg>
        <pc:spChg chg="add del mod">
          <ac:chgData name="Guillermo Hoyo Bravo" userId="S::guillermo.hoyo@estudiante.uam.es::1d430a51-2ebc-4c40-9f45-3c57ff216512" providerId="AD" clId="Web-{AA002222-6CED-E206-9B2B-B124DB782418}" dt="2022-05-18T14:49:43.763" v="41"/>
          <ac:spMkLst>
            <pc:docMk/>
            <pc:sldMk cId="168747330" sldId="267"/>
            <ac:spMk id="4" creationId="{F8079F26-A9BD-3192-5334-642B6C62B5CE}"/>
          </ac:spMkLst>
        </pc:spChg>
        <pc:picChg chg="add mod">
          <ac:chgData name="Guillermo Hoyo Bravo" userId="S::guillermo.hoyo@estudiante.uam.es::1d430a51-2ebc-4c40-9f45-3c57ff216512" providerId="AD" clId="Web-{AA002222-6CED-E206-9B2B-B124DB782418}" dt="2022-05-18T14:49:59.701" v="45" actId="1076"/>
          <ac:picMkLst>
            <pc:docMk/>
            <pc:sldMk cId="168747330" sldId="267"/>
            <ac:picMk id="5" creationId="{B34CD2D3-2D7A-97E9-533F-1D9812227B35}"/>
          </ac:picMkLst>
        </pc:picChg>
      </pc:sldChg>
      <pc:sldChg chg="addSp delSp modSp">
        <pc:chgData name="Guillermo Hoyo Bravo" userId="S::guillermo.hoyo@estudiante.uam.es::1d430a51-2ebc-4c40-9f45-3c57ff216512" providerId="AD" clId="Web-{AA002222-6CED-E206-9B2B-B124DB782418}" dt="2022-05-18T15:28:52.971" v="367" actId="20577"/>
        <pc:sldMkLst>
          <pc:docMk/>
          <pc:sldMk cId="928145374" sldId="268"/>
        </pc:sldMkLst>
        <pc:spChg chg="mod">
          <ac:chgData name="Guillermo Hoyo Bravo" userId="S::guillermo.hoyo@estudiante.uam.es::1d430a51-2ebc-4c40-9f45-3c57ff216512" providerId="AD" clId="Web-{AA002222-6CED-E206-9B2B-B124DB782418}" dt="2022-05-18T14:57:12.118" v="281" actId="20577"/>
          <ac:spMkLst>
            <pc:docMk/>
            <pc:sldMk cId="928145374" sldId="268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AA002222-6CED-E206-9B2B-B124DB782418}" dt="2022-05-18T15:28:52.971" v="367" actId="20577"/>
          <ac:spMkLst>
            <pc:docMk/>
            <pc:sldMk cId="928145374" sldId="268"/>
            <ac:spMk id="3" creationId="{00000000-0000-0000-0000-000000000000}"/>
          </ac:spMkLst>
        </pc:spChg>
        <pc:spChg chg="add del">
          <ac:chgData name="Guillermo Hoyo Bravo" userId="S::guillermo.hoyo@estudiante.uam.es::1d430a51-2ebc-4c40-9f45-3c57ff216512" providerId="AD" clId="Web-{AA002222-6CED-E206-9B2B-B124DB782418}" dt="2022-05-18T14:52:15.470" v="140"/>
          <ac:spMkLst>
            <pc:docMk/>
            <pc:sldMk cId="928145374" sldId="268"/>
            <ac:spMk id="4" creationId="{FB9152C8-AA27-989E-40A6-A2BC6F2AA89D}"/>
          </ac:spMkLst>
        </pc:spChg>
        <pc:spChg chg="add del">
          <ac:chgData name="Guillermo Hoyo Bravo" userId="S::guillermo.hoyo@estudiante.uam.es::1d430a51-2ebc-4c40-9f45-3c57ff216512" providerId="AD" clId="Web-{AA002222-6CED-E206-9B2B-B124DB782418}" dt="2022-05-18T14:59:22.778" v="292"/>
          <ac:spMkLst>
            <pc:docMk/>
            <pc:sldMk cId="928145374" sldId="268"/>
            <ac:spMk id="7" creationId="{3AC78DAC-20AD-DC5C-1211-A5DBE9A2D266}"/>
          </ac:spMkLst>
        </pc:spChg>
        <pc:picChg chg="add mod">
          <ac:chgData name="Guillermo Hoyo Bravo" userId="S::guillermo.hoyo@estudiante.uam.es::1d430a51-2ebc-4c40-9f45-3c57ff216512" providerId="AD" clId="Web-{AA002222-6CED-E206-9B2B-B124DB782418}" dt="2022-05-18T14:53:00.596" v="156" actId="1076"/>
          <ac:picMkLst>
            <pc:docMk/>
            <pc:sldMk cId="928145374" sldId="268"/>
            <ac:picMk id="5" creationId="{13DE86DF-9D2A-8B9A-081A-336F5D7376A9}"/>
          </ac:picMkLst>
        </pc:picChg>
        <pc:picChg chg="add del mod">
          <ac:chgData name="Guillermo Hoyo Bravo" userId="S::guillermo.hoyo@estudiante.uam.es::1d430a51-2ebc-4c40-9f45-3c57ff216512" providerId="AD" clId="Web-{AA002222-6CED-E206-9B2B-B124DB782418}" dt="2022-05-18T14:57:03.118" v="273"/>
          <ac:picMkLst>
            <pc:docMk/>
            <pc:sldMk cId="928145374" sldId="268"/>
            <ac:picMk id="6" creationId="{F2FA36B7-03F7-FA40-1CB7-A96571A20E78}"/>
          </ac:picMkLst>
        </pc:picChg>
      </pc:sldChg>
      <pc:sldChg chg="modSp">
        <pc:chgData name="Guillermo Hoyo Bravo" userId="S::guillermo.hoyo@estudiante.uam.es::1d430a51-2ebc-4c40-9f45-3c57ff216512" providerId="AD" clId="Web-{AA002222-6CED-E206-9B2B-B124DB782418}" dt="2022-05-18T14:55:19.803" v="209" actId="20577"/>
        <pc:sldMkLst>
          <pc:docMk/>
          <pc:sldMk cId="3283661587" sldId="269"/>
        </pc:sldMkLst>
        <pc:spChg chg="mod">
          <ac:chgData name="Guillermo Hoyo Bravo" userId="S::guillermo.hoyo@estudiante.uam.es::1d430a51-2ebc-4c40-9f45-3c57ff216512" providerId="AD" clId="Web-{AA002222-6CED-E206-9B2B-B124DB782418}" dt="2022-05-18T14:55:19.803" v="209" actId="20577"/>
          <ac:spMkLst>
            <pc:docMk/>
            <pc:sldMk cId="3283661587" sldId="269"/>
            <ac:spMk id="2" creationId="{00000000-0000-0000-0000-000000000000}"/>
          </ac:spMkLst>
        </pc:spChg>
      </pc:sldChg>
      <pc:sldChg chg="modSp mod setBg">
        <pc:chgData name="Guillermo Hoyo Bravo" userId="S::guillermo.hoyo@estudiante.uam.es::1d430a51-2ebc-4c40-9f45-3c57ff216512" providerId="AD" clId="Web-{AA002222-6CED-E206-9B2B-B124DB782418}" dt="2022-05-18T14:51:13.406" v="128"/>
        <pc:sldMkLst>
          <pc:docMk/>
          <pc:sldMk cId="3233642228" sldId="270"/>
        </pc:sldMkLst>
        <pc:spChg chg="mod">
          <ac:chgData name="Guillermo Hoyo Bravo" userId="S::guillermo.hoyo@estudiante.uam.es::1d430a51-2ebc-4c40-9f45-3c57ff216512" providerId="AD" clId="Web-{AA002222-6CED-E206-9B2B-B124DB782418}" dt="2022-05-18T14:51:06.140" v="127" actId="20577"/>
          <ac:spMkLst>
            <pc:docMk/>
            <pc:sldMk cId="3233642228" sldId="270"/>
            <ac:spMk id="2" creationId="{1310B535-A866-3370-15CB-F918148ACCDE}"/>
          </ac:spMkLst>
        </pc:spChg>
      </pc:sldChg>
      <pc:sldChg chg="modSp add ord replId">
        <pc:chgData name="Guillermo Hoyo Bravo" userId="S::guillermo.hoyo@estudiante.uam.es::1d430a51-2ebc-4c40-9f45-3c57ff216512" providerId="AD" clId="Web-{AA002222-6CED-E206-9B2B-B124DB782418}" dt="2022-05-18T15:28:34.330" v="355" actId="20577"/>
        <pc:sldMkLst>
          <pc:docMk/>
          <pc:sldMk cId="4223736217" sldId="272"/>
        </pc:sldMkLst>
        <pc:spChg chg="mod">
          <ac:chgData name="Guillermo Hoyo Bravo" userId="S::guillermo.hoyo@estudiante.uam.es::1d430a51-2ebc-4c40-9f45-3c57ff216512" providerId="AD" clId="Web-{AA002222-6CED-E206-9B2B-B124DB782418}" dt="2022-05-18T15:26:09.516" v="313" actId="20577"/>
          <ac:spMkLst>
            <pc:docMk/>
            <pc:sldMk cId="4223736217" sldId="272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AA002222-6CED-E206-9B2B-B124DB782418}" dt="2022-05-18T15:28:34.330" v="355" actId="20577"/>
          <ac:spMkLst>
            <pc:docMk/>
            <pc:sldMk cId="4223736217" sldId="272"/>
            <ac:spMk id="3" creationId="{00000000-0000-0000-0000-000000000000}"/>
          </ac:spMkLst>
        </pc:spChg>
      </pc:sldChg>
      <pc:sldChg chg="modSp add del replId">
        <pc:chgData name="Guillermo Hoyo Bravo" userId="S::guillermo.hoyo@estudiante.uam.es::1d430a51-2ebc-4c40-9f45-3c57ff216512" providerId="AD" clId="Web-{AA002222-6CED-E206-9B2B-B124DB782418}" dt="2022-05-18T14:55:26.975" v="211"/>
        <pc:sldMkLst>
          <pc:docMk/>
          <pc:sldMk cId="1853204358" sldId="273"/>
        </pc:sldMkLst>
        <pc:spChg chg="mod">
          <ac:chgData name="Guillermo Hoyo Bravo" userId="S::guillermo.hoyo@estudiante.uam.es::1d430a51-2ebc-4c40-9f45-3c57ff216512" providerId="AD" clId="Web-{AA002222-6CED-E206-9B2B-B124DB782418}" dt="2022-05-18T14:51:47.516" v="138" actId="20577"/>
          <ac:spMkLst>
            <pc:docMk/>
            <pc:sldMk cId="1853204358" sldId="273"/>
            <ac:spMk id="2" creationId="{00000000-0000-0000-0000-000000000000}"/>
          </ac:spMkLst>
        </pc:spChg>
      </pc:sldChg>
      <pc:sldChg chg="modSp add ord replId">
        <pc:chgData name="Guillermo Hoyo Bravo" userId="S::guillermo.hoyo@estudiante.uam.es::1d430a51-2ebc-4c40-9f45-3c57ff216512" providerId="AD" clId="Web-{AA002222-6CED-E206-9B2B-B124DB782418}" dt="2022-05-18T14:56:42.039" v="270" actId="20577"/>
        <pc:sldMkLst>
          <pc:docMk/>
          <pc:sldMk cId="3940014411" sldId="274"/>
        </pc:sldMkLst>
        <pc:spChg chg="mod">
          <ac:chgData name="Guillermo Hoyo Bravo" userId="S::guillermo.hoyo@estudiante.uam.es::1d430a51-2ebc-4c40-9f45-3c57ff216512" providerId="AD" clId="Web-{AA002222-6CED-E206-9B2B-B124DB782418}" dt="2022-05-18T14:55:38.991" v="216" actId="20577"/>
          <ac:spMkLst>
            <pc:docMk/>
            <pc:sldMk cId="3940014411" sldId="274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AA002222-6CED-E206-9B2B-B124DB782418}" dt="2022-05-18T14:56:42.039" v="270" actId="20577"/>
          <ac:spMkLst>
            <pc:docMk/>
            <pc:sldMk cId="3940014411" sldId="274"/>
            <ac:spMk id="3" creationId="{00000000-0000-0000-0000-000000000000}"/>
          </ac:spMkLst>
        </pc:spChg>
      </pc:sldChg>
      <pc:sldChg chg="modSp add replId">
        <pc:chgData name="Guillermo Hoyo Bravo" userId="S::guillermo.hoyo@estudiante.uam.es::1d430a51-2ebc-4c40-9f45-3c57ff216512" providerId="AD" clId="Web-{AA002222-6CED-E206-9B2B-B124DB782418}" dt="2022-05-18T15:28:19.455" v="345" actId="20577"/>
        <pc:sldMkLst>
          <pc:docMk/>
          <pc:sldMk cId="1093222339" sldId="275"/>
        </pc:sldMkLst>
        <pc:spChg chg="mod">
          <ac:chgData name="Guillermo Hoyo Bravo" userId="S::guillermo.hoyo@estudiante.uam.es::1d430a51-2ebc-4c40-9f45-3c57ff216512" providerId="AD" clId="Web-{AA002222-6CED-E206-9B2B-B124DB782418}" dt="2022-05-18T15:26:30.390" v="316" actId="20577"/>
          <ac:spMkLst>
            <pc:docMk/>
            <pc:sldMk cId="1093222339" sldId="275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AA002222-6CED-E206-9B2B-B124DB782418}" dt="2022-05-18T15:28:19.455" v="345" actId="20577"/>
          <ac:spMkLst>
            <pc:docMk/>
            <pc:sldMk cId="1093222339" sldId="275"/>
            <ac:spMk id="3" creationId="{00000000-0000-0000-0000-000000000000}"/>
          </ac:spMkLst>
        </pc:spChg>
      </pc:sldChg>
    </pc:docChg>
  </pc:docChgLst>
  <pc:docChgLst>
    <pc:chgData name="Guillermo Hoyo Bravo" userId="S::guillermo.hoyo@estudiante.uam.es::1d430a51-2ebc-4c40-9f45-3c57ff216512" providerId="AD" clId="Web-{88475B8B-EAC2-C228-DC4F-181F00A8D23C}"/>
    <pc:docChg chg="addSld delSld modSld sldOrd">
      <pc:chgData name="Guillermo Hoyo Bravo" userId="S::guillermo.hoyo@estudiante.uam.es::1d430a51-2ebc-4c40-9f45-3c57ff216512" providerId="AD" clId="Web-{88475B8B-EAC2-C228-DC4F-181F00A8D23C}" dt="2022-05-18T15:39:21.507" v="36"/>
      <pc:docMkLst>
        <pc:docMk/>
      </pc:docMkLst>
      <pc:sldChg chg="modSp">
        <pc:chgData name="Guillermo Hoyo Bravo" userId="S::guillermo.hoyo@estudiante.uam.es::1d430a51-2ebc-4c40-9f45-3c57ff216512" providerId="AD" clId="Web-{88475B8B-EAC2-C228-DC4F-181F00A8D23C}" dt="2022-05-18T15:33:32.123" v="7" actId="20577"/>
        <pc:sldMkLst>
          <pc:docMk/>
          <pc:sldMk cId="3283661587" sldId="269"/>
        </pc:sldMkLst>
        <pc:spChg chg="mod">
          <ac:chgData name="Guillermo Hoyo Bravo" userId="S::guillermo.hoyo@estudiante.uam.es::1d430a51-2ebc-4c40-9f45-3c57ff216512" providerId="AD" clId="Web-{88475B8B-EAC2-C228-DC4F-181F00A8D23C}" dt="2022-05-18T15:33:32.123" v="7" actId="20577"/>
          <ac:spMkLst>
            <pc:docMk/>
            <pc:sldMk cId="3283661587" sldId="269"/>
            <ac:spMk id="3" creationId="{00000000-0000-0000-0000-000000000000}"/>
          </ac:spMkLst>
        </pc:spChg>
      </pc:sldChg>
      <pc:sldChg chg="modSp del">
        <pc:chgData name="Guillermo Hoyo Bravo" userId="S::guillermo.hoyo@estudiante.uam.es::1d430a51-2ebc-4c40-9f45-3c57ff216512" providerId="AD" clId="Web-{88475B8B-EAC2-C228-DC4F-181F00A8D23C}" dt="2022-05-18T15:39:21.507" v="36"/>
        <pc:sldMkLst>
          <pc:docMk/>
          <pc:sldMk cId="4223736217" sldId="272"/>
        </pc:sldMkLst>
        <pc:spChg chg="mod">
          <ac:chgData name="Guillermo Hoyo Bravo" userId="S::guillermo.hoyo@estudiante.uam.es::1d430a51-2ebc-4c40-9f45-3c57ff216512" providerId="AD" clId="Web-{88475B8B-EAC2-C228-DC4F-181F00A8D23C}" dt="2022-05-18T15:39:09.319" v="30" actId="20577"/>
          <ac:spMkLst>
            <pc:docMk/>
            <pc:sldMk cId="4223736217" sldId="272"/>
            <ac:spMk id="3" creationId="{00000000-0000-0000-0000-000000000000}"/>
          </ac:spMkLst>
        </pc:spChg>
      </pc:sldChg>
      <pc:sldChg chg="modSp del ord">
        <pc:chgData name="Guillermo Hoyo Bravo" userId="S::guillermo.hoyo@estudiante.uam.es::1d430a51-2ebc-4c40-9f45-3c57ff216512" providerId="AD" clId="Web-{88475B8B-EAC2-C228-DC4F-181F00A8D23C}" dt="2022-05-18T15:39:19.616" v="35"/>
        <pc:sldMkLst>
          <pc:docMk/>
          <pc:sldMk cId="1093222339" sldId="275"/>
        </pc:sldMkLst>
        <pc:spChg chg="mod">
          <ac:chgData name="Guillermo Hoyo Bravo" userId="S::guillermo.hoyo@estudiante.uam.es::1d430a51-2ebc-4c40-9f45-3c57ff216512" providerId="AD" clId="Web-{88475B8B-EAC2-C228-DC4F-181F00A8D23C}" dt="2022-05-18T15:38:54.444" v="26" actId="20577"/>
          <ac:spMkLst>
            <pc:docMk/>
            <pc:sldMk cId="1093222339" sldId="275"/>
            <ac:spMk id="3" creationId="{00000000-0000-0000-0000-000000000000}"/>
          </ac:spMkLst>
        </pc:spChg>
      </pc:sldChg>
      <pc:sldChg chg="delSp modSp add replId">
        <pc:chgData name="Guillermo Hoyo Bravo" userId="S::guillermo.hoyo@estudiante.uam.es::1d430a51-2ebc-4c40-9f45-3c57ff216512" providerId="AD" clId="Web-{88475B8B-EAC2-C228-DC4F-181F00A8D23C}" dt="2022-05-18T15:39:01.116" v="28" actId="20577"/>
        <pc:sldMkLst>
          <pc:docMk/>
          <pc:sldMk cId="3379665414" sldId="276"/>
        </pc:sldMkLst>
        <pc:spChg chg="mod">
          <ac:chgData name="Guillermo Hoyo Bravo" userId="S::guillermo.hoyo@estudiante.uam.es::1d430a51-2ebc-4c40-9f45-3c57ff216512" providerId="AD" clId="Web-{88475B8B-EAC2-C228-DC4F-181F00A8D23C}" dt="2022-05-18T15:38:43.131" v="25" actId="20577"/>
          <ac:spMkLst>
            <pc:docMk/>
            <pc:sldMk cId="3379665414" sldId="276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88475B8B-EAC2-C228-DC4F-181F00A8D23C}" dt="2022-05-18T15:39:01.116" v="28" actId="20577"/>
          <ac:spMkLst>
            <pc:docMk/>
            <pc:sldMk cId="3379665414" sldId="276"/>
            <ac:spMk id="3" creationId="{00000000-0000-0000-0000-000000000000}"/>
          </ac:spMkLst>
        </pc:spChg>
        <pc:picChg chg="del">
          <ac:chgData name="Guillermo Hoyo Bravo" userId="S::guillermo.hoyo@estudiante.uam.es::1d430a51-2ebc-4c40-9f45-3c57ff216512" providerId="AD" clId="Web-{88475B8B-EAC2-C228-DC4F-181F00A8D23C}" dt="2022-05-18T15:38:36.365" v="21"/>
          <ac:picMkLst>
            <pc:docMk/>
            <pc:sldMk cId="3379665414" sldId="276"/>
            <ac:picMk id="5" creationId="{13DE86DF-9D2A-8B9A-081A-336F5D7376A9}"/>
          </ac:picMkLst>
        </pc:picChg>
      </pc:sldChg>
      <pc:sldChg chg="modSp add replId">
        <pc:chgData name="Guillermo Hoyo Bravo" userId="S::guillermo.hoyo@estudiante.uam.es::1d430a51-2ebc-4c40-9f45-3c57ff216512" providerId="AD" clId="Web-{88475B8B-EAC2-C228-DC4F-181F00A8D23C}" dt="2022-05-18T15:39:17.600" v="34" actId="20577"/>
        <pc:sldMkLst>
          <pc:docMk/>
          <pc:sldMk cId="4113306657" sldId="277"/>
        </pc:sldMkLst>
        <pc:spChg chg="mod">
          <ac:chgData name="Guillermo Hoyo Bravo" userId="S::guillermo.hoyo@estudiante.uam.es::1d430a51-2ebc-4c40-9f45-3c57ff216512" providerId="AD" clId="Web-{88475B8B-EAC2-C228-DC4F-181F00A8D23C}" dt="2022-05-18T15:39:17.600" v="34" actId="20577"/>
          <ac:spMkLst>
            <pc:docMk/>
            <pc:sldMk cId="4113306657" sldId="277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88475B8B-EAC2-C228-DC4F-181F00A8D23C}" dt="2022-05-18T15:39:16.132" v="32" actId="20577"/>
          <ac:spMkLst>
            <pc:docMk/>
            <pc:sldMk cId="4113306657" sldId="277"/>
            <ac:spMk id="3" creationId="{00000000-0000-0000-0000-000000000000}"/>
          </ac:spMkLst>
        </pc:spChg>
      </pc:sldChg>
    </pc:docChg>
  </pc:docChgLst>
  <pc:docChgLst>
    <pc:chgData name="Guillermo Hoyo Bravo" userId="S::guillermo.hoyo@estudiante.uam.es::1d430a51-2ebc-4c40-9f45-3c57ff216512" providerId="AD" clId="Web-{40BF2CC8-D630-4405-83F5-99E0010C33C6}"/>
    <pc:docChg chg="mod addSld delSld modSld addMainMaster delMainMaster modMainMaster">
      <pc:chgData name="Guillermo Hoyo Bravo" userId="S::guillermo.hoyo@estudiante.uam.es::1d430a51-2ebc-4c40-9f45-3c57ff216512" providerId="AD" clId="Web-{40BF2CC8-D630-4405-83F5-99E0010C33C6}" dt="2022-05-17T22:57:59.154" v="40"/>
      <pc:docMkLst>
        <pc:docMk/>
      </pc:docMkLst>
      <pc:sldChg chg="addSp delSp modSp new mod setBg modClrScheme chgLayout">
        <pc:chgData name="Guillermo Hoyo Bravo" userId="S::guillermo.hoyo@estudiante.uam.es::1d430a51-2ebc-4c40-9f45-3c57ff216512" providerId="AD" clId="Web-{40BF2CC8-D630-4405-83F5-99E0010C33C6}" dt="2022-05-17T22:57:59.154" v="40"/>
        <pc:sldMkLst>
          <pc:docMk/>
          <pc:sldMk cId="1587959910" sldId="256"/>
        </pc:sldMkLst>
        <pc:spChg chg="mod">
          <ac:chgData name="Guillermo Hoyo Bravo" userId="S::guillermo.hoyo@estudiante.uam.es::1d430a51-2ebc-4c40-9f45-3c57ff216512" providerId="AD" clId="Web-{40BF2CC8-D630-4405-83F5-99E0010C33C6}" dt="2022-05-17T22:57:59.154" v="40"/>
          <ac:spMkLst>
            <pc:docMk/>
            <pc:sldMk cId="1587959910" sldId="256"/>
            <ac:spMk id="2" creationId="{DFB829CE-9331-F798-E8AB-5327DBC9B2E9}"/>
          </ac:spMkLst>
        </pc:spChg>
        <pc:spChg chg="mod">
          <ac:chgData name="Guillermo Hoyo Bravo" userId="S::guillermo.hoyo@estudiante.uam.es::1d430a51-2ebc-4c40-9f45-3c57ff216512" providerId="AD" clId="Web-{40BF2CC8-D630-4405-83F5-99E0010C33C6}" dt="2022-05-17T22:57:59.154" v="40"/>
          <ac:spMkLst>
            <pc:docMk/>
            <pc:sldMk cId="1587959910" sldId="256"/>
            <ac:spMk id="3" creationId="{008D32F1-2AE1-E696-2182-878D990B7559}"/>
          </ac:spMkLst>
        </pc:spChg>
        <pc:spChg chg="add del">
          <ac:chgData name="Guillermo Hoyo Bravo" userId="S::guillermo.hoyo@estudiante.uam.es::1d430a51-2ebc-4c40-9f45-3c57ff216512" providerId="AD" clId="Web-{40BF2CC8-D630-4405-83F5-99E0010C33C6}" dt="2022-05-17T22:57:59.154" v="40"/>
          <ac:spMkLst>
            <pc:docMk/>
            <pc:sldMk cId="1587959910" sldId="256"/>
            <ac:spMk id="9" creationId="{0E91F5CA-B392-444C-88E3-BF5BAAEBDEB0}"/>
          </ac:spMkLst>
        </pc:spChg>
        <pc:spChg chg="add del">
          <ac:chgData name="Guillermo Hoyo Bravo" userId="S::guillermo.hoyo@estudiante.uam.es::1d430a51-2ebc-4c40-9f45-3c57ff216512" providerId="AD" clId="Web-{40BF2CC8-D630-4405-83F5-99E0010C33C6}" dt="2022-05-17T22:57:59.154" v="40"/>
          <ac:spMkLst>
            <pc:docMk/>
            <pc:sldMk cId="1587959910" sldId="256"/>
            <ac:spMk id="11" creationId="{63F3677B-A97D-4CAD-A971-B22755F563EC}"/>
          </ac:spMkLst>
        </pc:spChg>
        <pc:spChg chg="add">
          <ac:chgData name="Guillermo Hoyo Bravo" userId="S::guillermo.hoyo@estudiante.uam.es::1d430a51-2ebc-4c40-9f45-3c57ff216512" providerId="AD" clId="Web-{40BF2CC8-D630-4405-83F5-99E0010C33C6}" dt="2022-05-17T22:57:59.154" v="40"/>
          <ac:spMkLst>
            <pc:docMk/>
            <pc:sldMk cId="1587959910" sldId="256"/>
            <ac:spMk id="17" creationId="{3C54F4CE-85F0-46ED-80DA-9518C9251AD1}"/>
          </ac:spMkLst>
        </pc:spChg>
        <pc:spChg chg="add">
          <ac:chgData name="Guillermo Hoyo Bravo" userId="S::guillermo.hoyo@estudiante.uam.es::1d430a51-2ebc-4c40-9f45-3c57ff216512" providerId="AD" clId="Web-{40BF2CC8-D630-4405-83F5-99E0010C33C6}" dt="2022-05-17T22:57:59.154" v="40"/>
          <ac:spMkLst>
            <pc:docMk/>
            <pc:sldMk cId="1587959910" sldId="256"/>
            <ac:spMk id="19" creationId="{DADD1FCA-8ACB-4958-81DD-4CDD6D3E1921}"/>
          </ac:spMkLst>
        </pc:spChg>
        <pc:picChg chg="add mod ord">
          <ac:chgData name="Guillermo Hoyo Bravo" userId="S::guillermo.hoyo@estudiante.uam.es::1d430a51-2ebc-4c40-9f45-3c57ff216512" providerId="AD" clId="Web-{40BF2CC8-D630-4405-83F5-99E0010C33C6}" dt="2022-05-17T22:57:59.154" v="40"/>
          <ac:picMkLst>
            <pc:docMk/>
            <pc:sldMk cId="1587959910" sldId="256"/>
            <ac:picMk id="4" creationId="{505EA63B-23FA-2236-5D85-B5B9FE489786}"/>
          </ac:picMkLst>
        </pc:picChg>
      </pc:sldChg>
      <pc:sldChg chg="addSp delSp modSp del mod setBg modClrScheme setClrOvrMap chgLayout">
        <pc:chgData name="Guillermo Hoyo Bravo" userId="S::guillermo.hoyo@estudiante.uam.es::1d430a51-2ebc-4c40-9f45-3c57ff216512" providerId="AD" clId="Web-{40BF2CC8-D630-4405-83F5-99E0010C33C6}" dt="2022-05-17T22:57:04.435" v="27"/>
        <pc:sldMkLst>
          <pc:docMk/>
          <pc:sldMk cId="2406273178" sldId="256"/>
        </pc:sldMkLst>
        <pc:spChg chg="mod">
          <ac:chgData name="Guillermo Hoyo Bravo" userId="S::guillermo.hoyo@estudiante.uam.es::1d430a51-2ebc-4c40-9f45-3c57ff216512" providerId="AD" clId="Web-{40BF2CC8-D630-4405-83F5-99E0010C33C6}" dt="2022-05-17T22:55:18.558" v="7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40BF2CC8-D630-4405-83F5-99E0010C33C6}" dt="2022-05-17T22:55:25.886" v="20" actId="20577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Guillermo Hoyo Bravo" userId="S::guillermo.hoyo@estudiante.uam.es::1d430a51-2ebc-4c40-9f45-3c57ff216512" providerId="AD" clId="Web-{40BF2CC8-D630-4405-83F5-99E0010C33C6}" dt="2022-05-17T22:54:22.072" v="1"/>
          <ac:spMkLst>
            <pc:docMk/>
            <pc:sldMk cId="2406273178" sldId="256"/>
            <ac:spMk id="9" creationId="{0760E4C7-47B8-4356-ABCA-CC9C79E2D2B6}"/>
          </ac:spMkLst>
        </pc:spChg>
        <pc:spChg chg="add del">
          <ac:chgData name="Guillermo Hoyo Bravo" userId="S::guillermo.hoyo@estudiante.uam.es::1d430a51-2ebc-4c40-9f45-3c57ff216512" providerId="AD" clId="Web-{40BF2CC8-D630-4405-83F5-99E0010C33C6}" dt="2022-05-17T22:54:22.072" v="1"/>
          <ac:spMkLst>
            <pc:docMk/>
            <pc:sldMk cId="2406273178" sldId="256"/>
            <ac:spMk id="11" creationId="{07F1F8E1-08C9-4C32-8CD0-F0DEB444866D}"/>
          </ac:spMkLst>
        </pc:spChg>
        <pc:spChg chg="add">
          <ac:chgData name="Guillermo Hoyo Bravo" userId="S::guillermo.hoyo@estudiante.uam.es::1d430a51-2ebc-4c40-9f45-3c57ff216512" providerId="AD" clId="Web-{40BF2CC8-D630-4405-83F5-99E0010C33C6}" dt="2022-05-17T22:54:22.713" v="2"/>
          <ac:spMkLst>
            <pc:docMk/>
            <pc:sldMk cId="2406273178" sldId="256"/>
            <ac:spMk id="16" creationId="{24EF3E42-675E-4E84-AA5A-E233060C0D3C}"/>
          </ac:spMkLst>
        </pc:spChg>
        <pc:spChg chg="add">
          <ac:chgData name="Guillermo Hoyo Bravo" userId="S::guillermo.hoyo@estudiante.uam.es::1d430a51-2ebc-4c40-9f45-3c57ff216512" providerId="AD" clId="Web-{40BF2CC8-D630-4405-83F5-99E0010C33C6}" dt="2022-05-17T22:54:22.713" v="2"/>
          <ac:spMkLst>
            <pc:docMk/>
            <pc:sldMk cId="2406273178" sldId="256"/>
            <ac:spMk id="18" creationId="{0F3B65B4-B443-446A-9981-E6E89B0B75C1}"/>
          </ac:spMkLst>
        </pc:spChg>
        <pc:spChg chg="add">
          <ac:chgData name="Guillermo Hoyo Bravo" userId="S::guillermo.hoyo@estudiante.uam.es::1d430a51-2ebc-4c40-9f45-3c57ff216512" providerId="AD" clId="Web-{40BF2CC8-D630-4405-83F5-99E0010C33C6}" dt="2022-05-17T22:54:22.713" v="2"/>
          <ac:spMkLst>
            <pc:docMk/>
            <pc:sldMk cId="2406273178" sldId="256"/>
            <ac:spMk id="20" creationId="{12FD6970-15B8-49A1-B818-28F5A444F8CA}"/>
          </ac:spMkLst>
        </pc:spChg>
        <pc:picChg chg="add del">
          <ac:chgData name="Guillermo Hoyo Bravo" userId="S::guillermo.hoyo@estudiante.uam.es::1d430a51-2ebc-4c40-9f45-3c57ff216512" providerId="AD" clId="Web-{40BF2CC8-D630-4405-83F5-99E0010C33C6}" dt="2022-05-17T22:54:22.072" v="1"/>
          <ac:picMkLst>
            <pc:docMk/>
            <pc:sldMk cId="2406273178" sldId="256"/>
            <ac:picMk id="4" creationId="{41D0DF68-C8D9-ABAD-27A0-982C9ED66F5F}"/>
          </ac:picMkLst>
        </pc:picChg>
        <pc:picChg chg="add">
          <ac:chgData name="Guillermo Hoyo Bravo" userId="S::guillermo.hoyo@estudiante.uam.es::1d430a51-2ebc-4c40-9f45-3c57ff216512" providerId="AD" clId="Web-{40BF2CC8-D630-4405-83F5-99E0010C33C6}" dt="2022-05-17T22:54:22.713" v="2"/>
          <ac:picMkLst>
            <pc:docMk/>
            <pc:sldMk cId="2406273178" sldId="256"/>
            <ac:picMk id="19" creationId="{85D5AE31-5670-185F-C178-5EB8054760F3}"/>
          </ac:picMkLst>
        </pc:picChg>
        <pc:cxnChg chg="add del">
          <ac:chgData name="Guillermo Hoyo Bravo" userId="S::guillermo.hoyo@estudiante.uam.es::1d430a51-2ebc-4c40-9f45-3c57ff216512" providerId="AD" clId="Web-{40BF2CC8-D630-4405-83F5-99E0010C33C6}" dt="2022-05-17T22:54:22.072" v="1"/>
          <ac:cxnSpMkLst>
            <pc:docMk/>
            <pc:sldMk cId="2406273178" sldId="256"/>
            <ac:cxnSpMk id="13" creationId="{414C5C93-B9E9-4392-ADCF-ABF21209DD56}"/>
          </ac:cxnSpMkLst>
        </pc:cxnChg>
        <pc:cxnChg chg="add">
          <ac:chgData name="Guillermo Hoyo Bravo" userId="S::guillermo.hoyo@estudiante.uam.es::1d430a51-2ebc-4c40-9f45-3c57ff216512" providerId="AD" clId="Web-{40BF2CC8-D630-4405-83F5-99E0010C33C6}" dt="2022-05-17T22:54:22.713" v="2"/>
          <ac:cxnSpMkLst>
            <pc:docMk/>
            <pc:sldMk cId="2406273178" sldId="256"/>
            <ac:cxnSpMk id="15" creationId="{FD6C387B-06BE-490B-A22D-8EA8A67AA87E}"/>
          </ac:cxnSpMkLst>
        </pc:cxnChg>
        <pc:cxnChg chg="add">
          <ac:chgData name="Guillermo Hoyo Bravo" userId="S::guillermo.hoyo@estudiante.uam.es::1d430a51-2ebc-4c40-9f45-3c57ff216512" providerId="AD" clId="Web-{40BF2CC8-D630-4405-83F5-99E0010C33C6}" dt="2022-05-17T22:54:22.713" v="2"/>
          <ac:cxnSpMkLst>
            <pc:docMk/>
            <pc:sldMk cId="2406273178" sldId="256"/>
            <ac:cxnSpMk id="17" creationId="{94DCE841-D2A0-408E-8F2F-990D0105E2FE}"/>
          </ac:cxnSpMkLst>
        </pc:cxnChg>
      </pc:sldChg>
      <pc:sldChg chg="addSp modSp new mod setBg">
        <pc:chgData name="Guillermo Hoyo Bravo" userId="S::guillermo.hoyo@estudiante.uam.es::1d430a51-2ebc-4c40-9f45-3c57ff216512" providerId="AD" clId="Web-{40BF2CC8-D630-4405-83F5-99E0010C33C6}" dt="2022-05-17T22:57:50.717" v="37" actId="20577"/>
        <pc:sldMkLst>
          <pc:docMk/>
          <pc:sldMk cId="627314894" sldId="257"/>
        </pc:sldMkLst>
        <pc:spChg chg="mod">
          <ac:chgData name="Guillermo Hoyo Bravo" userId="S::guillermo.hoyo@estudiante.uam.es::1d430a51-2ebc-4c40-9f45-3c57ff216512" providerId="AD" clId="Web-{40BF2CC8-D630-4405-83F5-99E0010C33C6}" dt="2022-05-17T22:57:46.076" v="33" actId="20577"/>
          <ac:spMkLst>
            <pc:docMk/>
            <pc:sldMk cId="627314894" sldId="257"/>
            <ac:spMk id="2" creationId="{4A3ED167-24DB-EC1B-4050-3C95B9F0F391}"/>
          </ac:spMkLst>
        </pc:spChg>
        <pc:spChg chg="mod">
          <ac:chgData name="Guillermo Hoyo Bravo" userId="S::guillermo.hoyo@estudiante.uam.es::1d430a51-2ebc-4c40-9f45-3c57ff216512" providerId="AD" clId="Web-{40BF2CC8-D630-4405-83F5-99E0010C33C6}" dt="2022-05-17T22:57:50.717" v="37" actId="20577"/>
          <ac:spMkLst>
            <pc:docMk/>
            <pc:sldMk cId="627314894" sldId="257"/>
            <ac:spMk id="3" creationId="{FEF2AA0C-A642-AEDA-8469-9E838B299D91}"/>
          </ac:spMkLst>
        </pc:spChg>
        <pc:spChg chg="add">
          <ac:chgData name="Guillermo Hoyo Bravo" userId="S::guillermo.hoyo@estudiante.uam.es::1d430a51-2ebc-4c40-9f45-3c57ff216512" providerId="AD" clId="Web-{40BF2CC8-D630-4405-83F5-99E0010C33C6}" dt="2022-05-17T22:57:42.092" v="31"/>
          <ac:spMkLst>
            <pc:docMk/>
            <pc:sldMk cId="627314894" sldId="257"/>
            <ac:spMk id="8" creationId="{00A0D747-F38B-4A99-9985-62CE8C24765F}"/>
          </ac:spMkLst>
        </pc:spChg>
        <pc:spChg chg="add">
          <ac:chgData name="Guillermo Hoyo Bravo" userId="S::guillermo.hoyo@estudiante.uam.es::1d430a51-2ebc-4c40-9f45-3c57ff216512" providerId="AD" clId="Web-{40BF2CC8-D630-4405-83F5-99E0010C33C6}" dt="2022-05-17T22:57:42.092" v="31"/>
          <ac:spMkLst>
            <pc:docMk/>
            <pc:sldMk cId="627314894" sldId="257"/>
            <ac:spMk id="10" creationId="{3D1BF32B-6CA3-4695-8A0C-1AC789B58D94}"/>
          </ac:spMkLst>
        </pc:spChg>
      </pc:sldChg>
      <pc:sldChg chg="delSp new del">
        <pc:chgData name="Guillermo Hoyo Bravo" userId="S::guillermo.hoyo@estudiante.uam.es::1d430a51-2ebc-4c40-9f45-3c57ff216512" providerId="AD" clId="Web-{40BF2CC8-D630-4405-83F5-99E0010C33C6}" dt="2022-05-17T22:56:59.747" v="25"/>
        <pc:sldMkLst>
          <pc:docMk/>
          <pc:sldMk cId="2473058021" sldId="257"/>
        </pc:sldMkLst>
        <pc:spChg chg="del">
          <ac:chgData name="Guillermo Hoyo Bravo" userId="S::guillermo.hoyo@estudiante.uam.es::1d430a51-2ebc-4c40-9f45-3c57ff216512" providerId="AD" clId="Web-{40BF2CC8-D630-4405-83F5-99E0010C33C6}" dt="2022-05-17T22:56:55.841" v="23"/>
          <ac:spMkLst>
            <pc:docMk/>
            <pc:sldMk cId="2473058021" sldId="257"/>
            <ac:spMk id="2" creationId="{3D3729B7-EF96-08F8-AF67-FF67BAC01ACC}"/>
          </ac:spMkLst>
        </pc:spChg>
        <pc:spChg chg="del">
          <ac:chgData name="Guillermo Hoyo Bravo" userId="S::guillermo.hoyo@estudiante.uam.es::1d430a51-2ebc-4c40-9f45-3c57ff216512" providerId="AD" clId="Web-{40BF2CC8-D630-4405-83F5-99E0010C33C6}" dt="2022-05-17T22:56:56.841" v="24"/>
          <ac:spMkLst>
            <pc:docMk/>
            <pc:sldMk cId="2473058021" sldId="257"/>
            <ac:spMk id="3" creationId="{66ACB35E-067D-E82D-5895-F9A5801DEE7B}"/>
          </ac:spMkLst>
        </pc:spChg>
      </pc:sldChg>
      <pc:sldChg chg="new del">
        <pc:chgData name="Guillermo Hoyo Bravo" userId="S::guillermo.hoyo@estudiante.uam.es::1d430a51-2ebc-4c40-9f45-3c57ff216512" providerId="AD" clId="Web-{40BF2CC8-D630-4405-83F5-99E0010C33C6}" dt="2022-05-17T22:57:00.560" v="26"/>
        <pc:sldMkLst>
          <pc:docMk/>
          <pc:sldMk cId="1040374038" sldId="258"/>
        </pc:sldMkLst>
      </pc:sldChg>
      <pc:sldChg chg="new">
        <pc:chgData name="Guillermo Hoyo Bravo" userId="S::guillermo.hoyo@estudiante.uam.es::1d430a51-2ebc-4c40-9f45-3c57ff216512" providerId="AD" clId="Web-{40BF2CC8-D630-4405-83F5-99E0010C33C6}" dt="2022-05-17T22:57:52.639" v="38"/>
        <pc:sldMkLst>
          <pc:docMk/>
          <pc:sldMk cId="1340061238" sldId="258"/>
        </pc:sldMkLst>
      </pc:sldChg>
      <pc:sldChg chg="add">
        <pc:chgData name="Guillermo Hoyo Bravo" userId="S::guillermo.hoyo@estudiante.uam.es::1d430a51-2ebc-4c40-9f45-3c57ff216512" providerId="AD" clId="Web-{40BF2CC8-D630-4405-83F5-99E0010C33C6}" dt="2022-05-17T22:57:59.154" v="40"/>
        <pc:sldMkLst>
          <pc:docMk/>
          <pc:sldMk cId="1458499360" sldId="261"/>
        </pc:sldMkLst>
      </pc:sldChg>
      <pc:sldChg chg="add">
        <pc:chgData name="Guillermo Hoyo Bravo" userId="S::guillermo.hoyo@estudiante.uam.es::1d430a51-2ebc-4c40-9f45-3c57ff216512" providerId="AD" clId="Web-{40BF2CC8-D630-4405-83F5-99E0010C33C6}" dt="2022-05-17T22:57:59.154" v="40"/>
        <pc:sldMkLst>
          <pc:docMk/>
          <pc:sldMk cId="888989907" sldId="262"/>
        </pc:sldMkLst>
      </pc:sldChg>
      <pc:sldChg chg="add">
        <pc:chgData name="Guillermo Hoyo Bravo" userId="S::guillermo.hoyo@estudiante.uam.es::1d430a51-2ebc-4c40-9f45-3c57ff216512" providerId="AD" clId="Web-{40BF2CC8-D630-4405-83F5-99E0010C33C6}" dt="2022-05-17T22:57:59.154" v="40"/>
        <pc:sldMkLst>
          <pc:docMk/>
          <pc:sldMk cId="9491972" sldId="263"/>
        </pc:sldMkLst>
      </pc:sldChg>
      <pc:sldChg chg="add">
        <pc:chgData name="Guillermo Hoyo Bravo" userId="S::guillermo.hoyo@estudiante.uam.es::1d430a51-2ebc-4c40-9f45-3c57ff216512" providerId="AD" clId="Web-{40BF2CC8-D630-4405-83F5-99E0010C33C6}" dt="2022-05-17T22:57:59.154" v="40"/>
        <pc:sldMkLst>
          <pc:docMk/>
          <pc:sldMk cId="1503825680" sldId="264"/>
        </pc:sldMkLst>
      </pc:sldChg>
      <pc:sldChg chg="add">
        <pc:chgData name="Guillermo Hoyo Bravo" userId="S::guillermo.hoyo@estudiante.uam.es::1d430a51-2ebc-4c40-9f45-3c57ff216512" providerId="AD" clId="Web-{40BF2CC8-D630-4405-83F5-99E0010C33C6}" dt="2022-05-17T22:57:59.154" v="40"/>
        <pc:sldMkLst>
          <pc:docMk/>
          <pc:sldMk cId="140288354" sldId="265"/>
        </pc:sldMkLst>
      </pc:sldChg>
      <pc:sldMasterChg chg="add replId addSldLayout modSldLayout">
        <pc:chgData name="Guillermo Hoyo Bravo" userId="S::guillermo.hoyo@estudiante.uam.es::1d430a51-2ebc-4c40-9f45-3c57ff216512" providerId="AD" clId="Web-{40BF2CC8-D630-4405-83F5-99E0010C33C6}" dt="2022-05-17T22:57:59.139" v="39"/>
        <pc:sldMasterMkLst>
          <pc:docMk/>
          <pc:sldMasterMk cId="1281656046" sldId="2147483648"/>
        </pc:sldMasterMkLst>
        <pc:sldLayoutChg chg="add replId">
          <pc:chgData name="Guillermo Hoyo Bravo" userId="S::guillermo.hoyo@estudiante.uam.es::1d430a51-2ebc-4c40-9f45-3c57ff216512" providerId="AD" clId="Web-{40BF2CC8-D630-4405-83F5-99E0010C33C6}" dt="2022-05-17T22:57:59.139" v="39"/>
          <pc:sldLayoutMkLst>
            <pc:docMk/>
            <pc:sldMasterMk cId="1281656046" sldId="2147483648"/>
            <pc:sldLayoutMk cId="4207850798" sldId="2147483656"/>
          </pc:sldLayoutMkLst>
        </pc:sldLayoutChg>
        <pc:sldLayoutChg chg="add replId">
          <pc:chgData name="Guillermo Hoyo Bravo" userId="S::guillermo.hoyo@estudiante.uam.es::1d430a51-2ebc-4c40-9f45-3c57ff216512" providerId="AD" clId="Web-{40BF2CC8-D630-4405-83F5-99E0010C33C6}" dt="2022-05-17T22:57:59.139" v="39"/>
          <pc:sldLayoutMkLst>
            <pc:docMk/>
            <pc:sldMasterMk cId="1281656046" sldId="2147483648"/>
            <pc:sldLayoutMk cId="459529163" sldId="2147483657"/>
          </pc:sldLayoutMkLst>
        </pc:sldLayoutChg>
        <pc:sldLayoutChg chg="ad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1281656046" sldId="2147483648"/>
            <pc:sldLayoutMk cId="3627261910" sldId="2147483675"/>
          </pc:sldLayoutMkLst>
        </pc:sldLayoutChg>
        <pc:sldLayoutChg chg="ad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1281656046" sldId="2147483648"/>
            <pc:sldLayoutMk cId="1198457025" sldId="2147483676"/>
          </pc:sldLayoutMkLst>
        </pc:sldLayoutChg>
        <pc:sldLayoutChg chg="ad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1281656046" sldId="2147483648"/>
            <pc:sldLayoutMk cId="811360190" sldId="2147483677"/>
          </pc:sldLayoutMkLst>
        </pc:sldLayoutChg>
        <pc:sldLayoutChg chg="ad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1281656046" sldId="2147483648"/>
            <pc:sldLayoutMk cId="84332085" sldId="2147483678"/>
          </pc:sldLayoutMkLst>
        </pc:sldLayoutChg>
        <pc:sldLayoutChg chg="ad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1281656046" sldId="2147483648"/>
            <pc:sldLayoutMk cId="3957717622" sldId="2147483679"/>
          </pc:sldLayoutMkLst>
        </pc:sldLayoutChg>
        <pc:sldLayoutChg chg="ad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1281656046" sldId="2147483648"/>
            <pc:sldLayoutMk cId="789841555" sldId="2147483680"/>
          </pc:sldLayoutMkLst>
        </pc:sldLayoutChg>
        <pc:sldLayoutChg chg="ad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1281656046" sldId="2147483648"/>
            <pc:sldLayoutMk cId="1597927833" sldId="2147483681"/>
          </pc:sldLayoutMkLst>
        </pc:sldLayoutChg>
        <pc:sldLayoutChg chg="ad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1281656046" sldId="2147483648"/>
            <pc:sldLayoutMk cId="528662504" sldId="2147483682"/>
          </pc:sldLayoutMkLst>
        </pc:sldLayoutChg>
        <pc:sldLayoutChg chg="ad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1281656046" sldId="2147483648"/>
            <pc:sldLayoutMk cId="865440529" sldId="2147483683"/>
          </pc:sldLayoutMkLst>
        </pc:sldLayoutChg>
      </pc:sldMasterChg>
      <pc:sldMasterChg chg="add del addSldLayout delSldLayout">
        <pc:chgData name="Guillermo Hoyo Bravo" userId="S::guillermo.hoyo@estudiante.uam.es::1d430a51-2ebc-4c40-9f45-3c57ff216512" providerId="AD" clId="Web-{40BF2CC8-D630-4405-83F5-99E0010C33C6}" dt="2022-05-17T22:54:22.713" v="2"/>
        <pc:sldMasterMkLst>
          <pc:docMk/>
          <pc:sldMasterMk cId="2933118997" sldId="2147483648"/>
        </pc:sldMasterMkLst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713" v="2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replId addSldLayout delSldLayout">
        <pc:chgData name="Guillermo Hoyo Bravo" userId="S::guillermo.hoyo@estudiante.uam.es::1d430a51-2ebc-4c40-9f45-3c57ff216512" providerId="AD" clId="Web-{40BF2CC8-D630-4405-83F5-99E0010C33C6}" dt="2022-05-17T22:57:29.498" v="29"/>
        <pc:sldMasterMkLst>
          <pc:docMk/>
          <pc:sldMasterMk cId="3975185026" sldId="2147483660"/>
        </pc:sldMasterMkLst>
        <pc:sldLayoutChg chg="add del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2254077083" sldId="2147483661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1806822225" sldId="2147483662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94600562" sldId="2147483663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2320755767" sldId="2147483664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3287269417" sldId="2147483665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699143142" sldId="2147483666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3396339768" sldId="2147483667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2310827242" sldId="2147483668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2943817059" sldId="2147483669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3776352091" sldId="2147483670"/>
          </pc:sldLayoutMkLst>
        </pc:sldLayoutChg>
        <pc:sldLayoutChg chg="add del replId">
          <pc:chgData name="Guillermo Hoyo Bravo" userId="S::guillermo.hoyo@estudiante.uam.es::1d430a51-2ebc-4c40-9f45-3c57ff216512" providerId="AD" clId="Web-{40BF2CC8-D630-4405-83F5-99E0010C33C6}" dt="2022-05-17T22:57:29.498" v="29"/>
          <pc:sldLayoutMkLst>
            <pc:docMk/>
            <pc:sldMasterMk cId="3975185026" sldId="2147483660"/>
            <pc:sldLayoutMk cId="1435769498" sldId="2147483671"/>
          </pc:sldLayoutMkLst>
        </pc:sldLayoutChg>
      </pc:sldMasterChg>
      <pc:sldMasterChg chg="add del addSldLayout delSldLayout">
        <pc:chgData name="Guillermo Hoyo Bravo" userId="S::guillermo.hoyo@estudiante.uam.es::1d430a51-2ebc-4c40-9f45-3c57ff216512" providerId="AD" clId="Web-{40BF2CC8-D630-4405-83F5-99E0010C33C6}" dt="2022-05-17T22:54:22.072" v="1"/>
        <pc:sldMasterMkLst>
          <pc:docMk/>
          <pc:sldMasterMk cId="1416470879" sldId="2147483712"/>
        </pc:sldMasterMkLst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2429449972" sldId="2147483701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1182994158" sldId="2147483702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4182467689" sldId="2147483703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2133411224" sldId="2147483704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1250253358" sldId="2147483705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2220874828" sldId="2147483706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1951626088" sldId="2147483707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405616711" sldId="2147483708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938463401" sldId="2147483709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1337734158" sldId="2147483710"/>
          </pc:sldLayoutMkLst>
        </pc:sldLayoutChg>
        <pc:sldLayoutChg chg="add del">
          <pc:chgData name="Guillermo Hoyo Bravo" userId="S::guillermo.hoyo@estudiante.uam.es::1d430a51-2ebc-4c40-9f45-3c57ff216512" providerId="AD" clId="Web-{40BF2CC8-D630-4405-83F5-99E0010C33C6}" dt="2022-05-17T22:54:22.072" v="1"/>
          <pc:sldLayoutMkLst>
            <pc:docMk/>
            <pc:sldMasterMk cId="1416470879" sldId="2147483712"/>
            <pc:sldLayoutMk cId="2952636454" sldId="2147483711"/>
          </pc:sldLayoutMkLst>
        </pc:sldLayoutChg>
      </pc:sldMasterChg>
    </pc:docChg>
  </pc:docChgLst>
  <pc:docChgLst>
    <pc:chgData name="Guillermo Hoyo Bravo" userId="S::guillermo.hoyo@estudiante.uam.es::1d430a51-2ebc-4c40-9f45-3c57ff216512" providerId="AD" clId="Web-{C89D61C1-7F91-28F6-A332-1EE068EA0C00}"/>
    <pc:docChg chg="modSld sldOrd">
      <pc:chgData name="Guillermo Hoyo Bravo" userId="S::guillermo.hoyo@estudiante.uam.es::1d430a51-2ebc-4c40-9f45-3c57ff216512" providerId="AD" clId="Web-{C89D61C1-7F91-28F6-A332-1EE068EA0C00}" dt="2022-05-18T16:01:27.094" v="24" actId="20577"/>
      <pc:docMkLst>
        <pc:docMk/>
      </pc:docMkLst>
      <pc:sldChg chg="addSp delSp modSp ord">
        <pc:chgData name="Guillermo Hoyo Bravo" userId="S::guillermo.hoyo@estudiante.uam.es::1d430a51-2ebc-4c40-9f45-3c57ff216512" providerId="AD" clId="Web-{C89D61C1-7F91-28F6-A332-1EE068EA0C00}" dt="2022-05-18T16:01:27.094" v="24" actId="20577"/>
        <pc:sldMkLst>
          <pc:docMk/>
          <pc:sldMk cId="4113306657" sldId="277"/>
        </pc:sldMkLst>
        <pc:spChg chg="mod">
          <ac:chgData name="Guillermo Hoyo Bravo" userId="S::guillermo.hoyo@estudiante.uam.es::1d430a51-2ebc-4c40-9f45-3c57ff216512" providerId="AD" clId="Web-{C89D61C1-7F91-28F6-A332-1EE068EA0C00}" dt="2022-05-18T15:52:34.672" v="6" actId="14100"/>
          <ac:spMkLst>
            <pc:docMk/>
            <pc:sldMk cId="4113306657" sldId="277"/>
            <ac:spMk id="3" creationId="{00000000-0000-0000-0000-000000000000}"/>
          </ac:spMkLst>
        </pc:spChg>
        <pc:spChg chg="add del mod">
          <ac:chgData name="Guillermo Hoyo Bravo" userId="S::guillermo.hoyo@estudiante.uam.es::1d430a51-2ebc-4c40-9f45-3c57ff216512" providerId="AD" clId="Web-{C89D61C1-7F91-28F6-A332-1EE068EA0C00}" dt="2022-05-18T15:52:21.656" v="3"/>
          <ac:spMkLst>
            <pc:docMk/>
            <pc:sldMk cId="4113306657" sldId="277"/>
            <ac:spMk id="4" creationId="{B182B01C-C543-596E-FD4A-CD55F5F88760}"/>
          </ac:spMkLst>
        </pc:spChg>
        <pc:spChg chg="add del mod">
          <ac:chgData name="Guillermo Hoyo Bravo" userId="S::guillermo.hoyo@estudiante.uam.es::1d430a51-2ebc-4c40-9f45-3c57ff216512" providerId="AD" clId="Web-{C89D61C1-7F91-28F6-A332-1EE068EA0C00}" dt="2022-05-18T15:52:56.204" v="8"/>
          <ac:spMkLst>
            <pc:docMk/>
            <pc:sldMk cId="4113306657" sldId="277"/>
            <ac:spMk id="5" creationId="{BD2D0DEB-7D60-8923-E482-803B016DC4D3}"/>
          </ac:spMkLst>
        </pc:spChg>
        <pc:spChg chg="add del">
          <ac:chgData name="Guillermo Hoyo Bravo" userId="S::guillermo.hoyo@estudiante.uam.es::1d430a51-2ebc-4c40-9f45-3c57ff216512" providerId="AD" clId="Web-{C89D61C1-7F91-28F6-A332-1EE068EA0C00}" dt="2022-05-18T15:52:57.017" v="10"/>
          <ac:spMkLst>
            <pc:docMk/>
            <pc:sldMk cId="4113306657" sldId="277"/>
            <ac:spMk id="6" creationId="{F5121A12-3094-9FF8-CDFE-00E62C468873}"/>
          </ac:spMkLst>
        </pc:spChg>
        <pc:spChg chg="add mod">
          <ac:chgData name="Guillermo Hoyo Bravo" userId="S::guillermo.hoyo@estudiante.uam.es::1d430a51-2ebc-4c40-9f45-3c57ff216512" providerId="AD" clId="Web-{C89D61C1-7F91-28F6-A332-1EE068EA0C00}" dt="2022-05-18T16:01:27.094" v="24" actId="20577"/>
          <ac:spMkLst>
            <pc:docMk/>
            <pc:sldMk cId="4113306657" sldId="277"/>
            <ac:spMk id="8" creationId="{1AC12476-25A4-373E-DDF0-51EA4085ECE0}"/>
          </ac:spMkLst>
        </pc:spChg>
        <pc:spChg chg="add del mod">
          <ac:chgData name="Guillermo Hoyo Bravo" userId="S::guillermo.hoyo@estudiante.uam.es::1d430a51-2ebc-4c40-9f45-3c57ff216512" providerId="AD" clId="Web-{C89D61C1-7F91-28F6-A332-1EE068EA0C00}" dt="2022-05-18T15:53:45.034" v="16"/>
          <ac:spMkLst>
            <pc:docMk/>
            <pc:sldMk cId="4113306657" sldId="277"/>
            <ac:spMk id="10" creationId="{A6BE438B-27D6-00BC-45B6-49D73182B1A6}"/>
          </ac:spMkLst>
        </pc:spChg>
      </pc:sldChg>
    </pc:docChg>
  </pc:docChgLst>
  <pc:docChgLst>
    <pc:chgData name="Guillermo Hoyo Bravo" userId="S::guillermo.hoyo@estudiante.uam.es::1d430a51-2ebc-4c40-9f45-3c57ff216512" providerId="AD" clId="Web-{14B783A2-52BF-581D-87F3-CDA8795B295C}"/>
    <pc:docChg chg="addSld delSld modSld sldOrd">
      <pc:chgData name="Guillermo Hoyo Bravo" userId="S::guillermo.hoyo@estudiante.uam.es::1d430a51-2ebc-4c40-9f45-3c57ff216512" providerId="AD" clId="Web-{14B783A2-52BF-581D-87F3-CDA8795B295C}" dt="2022-05-17T23:15:09.787" v="136" actId="20577"/>
      <pc:docMkLst>
        <pc:docMk/>
      </pc:docMkLst>
      <pc:sldChg chg="del">
        <pc:chgData name="Guillermo Hoyo Bravo" userId="S::guillermo.hoyo@estudiante.uam.es::1d430a51-2ebc-4c40-9f45-3c57ff216512" providerId="AD" clId="Web-{14B783A2-52BF-581D-87F3-CDA8795B295C}" dt="2022-05-17T23:09:15.232" v="3"/>
        <pc:sldMkLst>
          <pc:docMk/>
          <pc:sldMk cId="1458499360" sldId="261"/>
        </pc:sldMkLst>
      </pc:sldChg>
      <pc:sldChg chg="addSp delSp del">
        <pc:chgData name="Guillermo Hoyo Bravo" userId="S::guillermo.hoyo@estudiante.uam.es::1d430a51-2ebc-4c40-9f45-3c57ff216512" providerId="AD" clId="Web-{14B783A2-52BF-581D-87F3-CDA8795B295C}" dt="2022-05-17T23:09:12.997" v="2"/>
        <pc:sldMkLst>
          <pc:docMk/>
          <pc:sldMk cId="3244876286" sldId="263"/>
        </pc:sldMkLst>
        <pc:spChg chg="add del">
          <ac:chgData name="Guillermo Hoyo Bravo" userId="S::guillermo.hoyo@estudiante.uam.es::1d430a51-2ebc-4c40-9f45-3c57ff216512" providerId="AD" clId="Web-{14B783A2-52BF-581D-87F3-CDA8795B295C}" dt="2022-05-17T23:09:03.138" v="1"/>
          <ac:spMkLst>
            <pc:docMk/>
            <pc:sldMk cId="3244876286" sldId="263"/>
            <ac:spMk id="4" creationId="{A9794AAE-FBEC-F858-0F08-E05274B5611C}"/>
          </ac:spMkLst>
        </pc:spChg>
      </pc:sldChg>
      <pc:sldChg chg="modSp add replId">
        <pc:chgData name="Guillermo Hoyo Bravo" userId="S::guillermo.hoyo@estudiante.uam.es::1d430a51-2ebc-4c40-9f45-3c57ff216512" providerId="AD" clId="Web-{14B783A2-52BF-581D-87F3-CDA8795B295C}" dt="2022-05-17T23:09:26.029" v="10" actId="20577"/>
        <pc:sldMkLst>
          <pc:docMk/>
          <pc:sldMk cId="2159165747" sldId="265"/>
        </pc:sldMkLst>
        <pc:spChg chg="mod">
          <ac:chgData name="Guillermo Hoyo Bravo" userId="S::guillermo.hoyo@estudiante.uam.es::1d430a51-2ebc-4c40-9f45-3c57ff216512" providerId="AD" clId="Web-{14B783A2-52BF-581D-87F3-CDA8795B295C}" dt="2022-05-17T23:09:26.029" v="10" actId="20577"/>
          <ac:spMkLst>
            <pc:docMk/>
            <pc:sldMk cId="2159165747" sldId="265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14B783A2-52BF-581D-87F3-CDA8795B295C}" dt="2022-05-17T23:09:24.154" v="8" actId="20577"/>
          <ac:spMkLst>
            <pc:docMk/>
            <pc:sldMk cId="2159165747" sldId="265"/>
            <ac:spMk id="3" creationId="{00000000-0000-0000-0000-000000000000}"/>
          </ac:spMkLst>
        </pc:spChg>
      </pc:sldChg>
      <pc:sldChg chg="modSp add ord replId">
        <pc:chgData name="Guillermo Hoyo Bravo" userId="S::guillermo.hoyo@estudiante.uam.es::1d430a51-2ebc-4c40-9f45-3c57ff216512" providerId="AD" clId="Web-{14B783A2-52BF-581D-87F3-CDA8795B295C}" dt="2022-05-17T23:09:42.279" v="24" actId="20577"/>
        <pc:sldMkLst>
          <pc:docMk/>
          <pc:sldMk cId="58837609" sldId="266"/>
        </pc:sldMkLst>
        <pc:spChg chg="mod">
          <ac:chgData name="Guillermo Hoyo Bravo" userId="S::guillermo.hoyo@estudiante.uam.es::1d430a51-2ebc-4c40-9f45-3c57ff216512" providerId="AD" clId="Web-{14B783A2-52BF-581D-87F3-CDA8795B295C}" dt="2022-05-17T23:09:35.779" v="17" actId="20577"/>
          <ac:spMkLst>
            <pc:docMk/>
            <pc:sldMk cId="58837609" sldId="266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14B783A2-52BF-581D-87F3-CDA8795B295C}" dt="2022-05-17T23:09:42.279" v="24" actId="20577"/>
          <ac:spMkLst>
            <pc:docMk/>
            <pc:sldMk cId="58837609" sldId="266"/>
            <ac:spMk id="3" creationId="{00000000-0000-0000-0000-000000000000}"/>
          </ac:spMkLst>
        </pc:spChg>
      </pc:sldChg>
      <pc:sldChg chg="modSp add ord replId">
        <pc:chgData name="Guillermo Hoyo Bravo" userId="S::guillermo.hoyo@estudiante.uam.es::1d430a51-2ebc-4c40-9f45-3c57ff216512" providerId="AD" clId="Web-{14B783A2-52BF-581D-87F3-CDA8795B295C}" dt="2022-05-17T23:09:57.733" v="33" actId="20577"/>
        <pc:sldMkLst>
          <pc:docMk/>
          <pc:sldMk cId="168747330" sldId="267"/>
        </pc:sldMkLst>
        <pc:spChg chg="mod">
          <ac:chgData name="Guillermo Hoyo Bravo" userId="S::guillermo.hoyo@estudiante.uam.es::1d430a51-2ebc-4c40-9f45-3c57ff216512" providerId="AD" clId="Web-{14B783A2-52BF-581D-87F3-CDA8795B295C}" dt="2022-05-17T23:09:52.092" v="28" actId="20577"/>
          <ac:spMkLst>
            <pc:docMk/>
            <pc:sldMk cId="168747330" sldId="267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14B783A2-52BF-581D-87F3-CDA8795B295C}" dt="2022-05-17T23:09:57.733" v="33" actId="20577"/>
          <ac:spMkLst>
            <pc:docMk/>
            <pc:sldMk cId="168747330" sldId="267"/>
            <ac:spMk id="3" creationId="{00000000-0000-0000-0000-000000000000}"/>
          </ac:spMkLst>
        </pc:spChg>
      </pc:sldChg>
      <pc:sldChg chg="modSp add ord replId">
        <pc:chgData name="Guillermo Hoyo Bravo" userId="S::guillermo.hoyo@estudiante.uam.es::1d430a51-2ebc-4c40-9f45-3c57ff216512" providerId="AD" clId="Web-{14B783A2-52BF-581D-87F3-CDA8795B295C}" dt="2022-05-17T23:10:10.499" v="41" actId="20577"/>
        <pc:sldMkLst>
          <pc:docMk/>
          <pc:sldMk cId="928145374" sldId="268"/>
        </pc:sldMkLst>
        <pc:spChg chg="mod">
          <ac:chgData name="Guillermo Hoyo Bravo" userId="S::guillermo.hoyo@estudiante.uam.es::1d430a51-2ebc-4c40-9f45-3c57ff216512" providerId="AD" clId="Web-{14B783A2-52BF-581D-87F3-CDA8795B295C}" dt="2022-05-17T23:10:04.874" v="36" actId="20577"/>
          <ac:spMkLst>
            <pc:docMk/>
            <pc:sldMk cId="928145374" sldId="268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14B783A2-52BF-581D-87F3-CDA8795B295C}" dt="2022-05-17T23:10:10.499" v="41" actId="20577"/>
          <ac:spMkLst>
            <pc:docMk/>
            <pc:sldMk cId="928145374" sldId="268"/>
            <ac:spMk id="3" creationId="{00000000-0000-0000-0000-000000000000}"/>
          </ac:spMkLst>
        </pc:spChg>
      </pc:sldChg>
      <pc:sldChg chg="modSp add ord replId">
        <pc:chgData name="Guillermo Hoyo Bravo" userId="S::guillermo.hoyo@estudiante.uam.es::1d430a51-2ebc-4c40-9f45-3c57ff216512" providerId="AD" clId="Web-{14B783A2-52BF-581D-87F3-CDA8795B295C}" dt="2022-05-17T23:10:23.015" v="46" actId="20577"/>
        <pc:sldMkLst>
          <pc:docMk/>
          <pc:sldMk cId="3283661587" sldId="269"/>
        </pc:sldMkLst>
        <pc:spChg chg="mod">
          <ac:chgData name="Guillermo Hoyo Bravo" userId="S::guillermo.hoyo@estudiante.uam.es::1d430a51-2ebc-4c40-9f45-3c57ff216512" providerId="AD" clId="Web-{14B783A2-52BF-581D-87F3-CDA8795B295C}" dt="2022-05-17T23:10:19.999" v="44" actId="20577"/>
          <ac:spMkLst>
            <pc:docMk/>
            <pc:sldMk cId="3283661587" sldId="269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14B783A2-52BF-581D-87F3-CDA8795B295C}" dt="2022-05-17T23:10:23.015" v="46" actId="20577"/>
          <ac:spMkLst>
            <pc:docMk/>
            <pc:sldMk cId="3283661587" sldId="269"/>
            <ac:spMk id="3" creationId="{00000000-0000-0000-0000-000000000000}"/>
          </ac:spMkLst>
        </pc:spChg>
      </pc:sldChg>
      <pc:sldChg chg="addSp delSp modSp new mod setBg addAnim delAnim">
        <pc:chgData name="Guillermo Hoyo Bravo" userId="S::guillermo.hoyo@estudiante.uam.es::1d430a51-2ebc-4c40-9f45-3c57ff216512" providerId="AD" clId="Web-{14B783A2-52BF-581D-87F3-CDA8795B295C}" dt="2022-05-17T23:11:49.001" v="75"/>
        <pc:sldMkLst>
          <pc:docMk/>
          <pc:sldMk cId="3233642228" sldId="270"/>
        </pc:sldMkLst>
        <pc:spChg chg="mod">
          <ac:chgData name="Guillermo Hoyo Bravo" userId="S::guillermo.hoyo@estudiante.uam.es::1d430a51-2ebc-4c40-9f45-3c57ff216512" providerId="AD" clId="Web-{14B783A2-52BF-581D-87F3-CDA8795B295C}" dt="2022-05-17T23:11:49.001" v="75"/>
          <ac:spMkLst>
            <pc:docMk/>
            <pc:sldMk cId="3233642228" sldId="270"/>
            <ac:spMk id="2" creationId="{1310B535-A866-3370-15CB-F918148ACCDE}"/>
          </ac:spMkLst>
        </pc:spChg>
        <pc:spChg chg="del">
          <ac:chgData name="Guillermo Hoyo Bravo" userId="S::guillermo.hoyo@estudiante.uam.es::1d430a51-2ebc-4c40-9f45-3c57ff216512" providerId="AD" clId="Web-{14B783A2-52BF-581D-87F3-CDA8795B295C}" dt="2022-05-17T23:10:34.077" v="48"/>
          <ac:spMkLst>
            <pc:docMk/>
            <pc:sldMk cId="3233642228" sldId="270"/>
            <ac:spMk id="3" creationId="{51167074-2339-5AE4-9C95-94BD4F7CEE30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22.954" v="71"/>
          <ac:spMkLst>
            <pc:docMk/>
            <pc:sldMk cId="3233642228" sldId="270"/>
            <ac:spMk id="12" creationId="{6C8586D2-469F-400A-AEA2-B4413CA533AB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22.954" v="71"/>
          <ac:spMkLst>
            <pc:docMk/>
            <pc:sldMk cId="3233642228" sldId="270"/>
            <ac:spMk id="14" creationId="{87883E25-6335-4DAF-A7CE-E4C57BBDAD25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20.454" v="66"/>
          <ac:spMkLst>
            <pc:docMk/>
            <pc:sldMk cId="3233642228" sldId="270"/>
            <ac:spMk id="23" creationId="{0262E669-7774-4EAE-BBCE-F9FFE664D513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20.454" v="66"/>
          <ac:spMkLst>
            <pc:docMk/>
            <pc:sldMk cId="3233642228" sldId="270"/>
            <ac:spMk id="25" creationId="{D0838CA9-6736-4868-BAC7-C020254B5B07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20.454" v="66"/>
          <ac:spMkLst>
            <pc:docMk/>
            <pc:sldMk cId="3233642228" sldId="270"/>
            <ac:spMk id="27" creationId="{6AA9F379-605C-48FC-AA29-73D667134AED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22.891" v="70"/>
          <ac:spMkLst>
            <pc:docMk/>
            <pc:sldMk cId="3233642228" sldId="270"/>
            <ac:spMk id="31" creationId="{07CD24CB-ADB7-42D5-B7CA-D6B8E1847F51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22.891" v="70"/>
          <ac:spMkLst>
            <pc:docMk/>
            <pc:sldMk cId="3233642228" sldId="270"/>
            <ac:spMk id="32" creationId="{F49168E3-50B5-4B32-B3BA-B533522787E5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22.891" v="70"/>
          <ac:spMkLst>
            <pc:docMk/>
            <pc:sldMk cId="3233642228" sldId="270"/>
            <ac:spMk id="33" creationId="{C0A61ECB-521C-4BFC-9F12-1BA566BC2434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43.235" v="73"/>
          <ac:spMkLst>
            <pc:docMk/>
            <pc:sldMk cId="3233642228" sldId="270"/>
            <ac:spMk id="37" creationId="{0262E669-7774-4EAE-BBCE-F9FFE664D513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43.235" v="73"/>
          <ac:spMkLst>
            <pc:docMk/>
            <pc:sldMk cId="3233642228" sldId="270"/>
            <ac:spMk id="38" creationId="{D0838CA9-6736-4868-BAC7-C020254B5B07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43.235" v="73"/>
          <ac:spMkLst>
            <pc:docMk/>
            <pc:sldMk cId="3233642228" sldId="270"/>
            <ac:spMk id="39" creationId="{6AA9F379-605C-48FC-AA29-73D667134AED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49.001" v="75"/>
          <ac:spMkLst>
            <pc:docMk/>
            <pc:sldMk cId="3233642228" sldId="270"/>
            <ac:spMk id="48" creationId="{07CD24CB-ADB7-42D5-B7CA-D6B8E1847F51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49.001" v="75"/>
          <ac:spMkLst>
            <pc:docMk/>
            <pc:sldMk cId="3233642228" sldId="270"/>
            <ac:spMk id="50" creationId="{F49168E3-50B5-4B32-B3BA-B533522787E5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1:49.001" v="75"/>
          <ac:spMkLst>
            <pc:docMk/>
            <pc:sldMk cId="3233642228" sldId="270"/>
            <ac:spMk id="52" creationId="{C0A61ECB-521C-4BFC-9F12-1BA566BC2434}"/>
          </ac:spMkLst>
        </pc:spChg>
        <pc:spChg chg="add">
          <ac:chgData name="Guillermo Hoyo Bravo" userId="S::guillermo.hoyo@estudiante.uam.es::1d430a51-2ebc-4c40-9f45-3c57ff216512" providerId="AD" clId="Web-{14B783A2-52BF-581D-87F3-CDA8795B295C}" dt="2022-05-17T23:11:49.001" v="75"/>
          <ac:spMkLst>
            <pc:docMk/>
            <pc:sldMk cId="3233642228" sldId="270"/>
            <ac:spMk id="61" creationId="{0262E669-7774-4EAE-BBCE-F9FFE664D513}"/>
          </ac:spMkLst>
        </pc:spChg>
        <pc:spChg chg="add">
          <ac:chgData name="Guillermo Hoyo Bravo" userId="S::guillermo.hoyo@estudiante.uam.es::1d430a51-2ebc-4c40-9f45-3c57ff216512" providerId="AD" clId="Web-{14B783A2-52BF-581D-87F3-CDA8795B295C}" dt="2022-05-17T23:11:49.001" v="75"/>
          <ac:spMkLst>
            <pc:docMk/>
            <pc:sldMk cId="3233642228" sldId="270"/>
            <ac:spMk id="63" creationId="{D0838CA9-6736-4868-BAC7-C020254B5B07}"/>
          </ac:spMkLst>
        </pc:spChg>
        <pc:spChg chg="add">
          <ac:chgData name="Guillermo Hoyo Bravo" userId="S::guillermo.hoyo@estudiante.uam.es::1d430a51-2ebc-4c40-9f45-3c57ff216512" providerId="AD" clId="Web-{14B783A2-52BF-581D-87F3-CDA8795B295C}" dt="2022-05-17T23:11:49.001" v="75"/>
          <ac:spMkLst>
            <pc:docMk/>
            <pc:sldMk cId="3233642228" sldId="270"/>
            <ac:spMk id="65" creationId="{6AA9F379-605C-48FC-AA29-73D667134AED}"/>
          </ac:spMkLst>
        </pc:spChg>
        <pc:picChg chg="add del">
          <ac:chgData name="Guillermo Hoyo Bravo" userId="S::guillermo.hoyo@estudiante.uam.es::1d430a51-2ebc-4c40-9f45-3c57ff216512" providerId="AD" clId="Web-{14B783A2-52BF-581D-87F3-CDA8795B295C}" dt="2022-05-17T23:11:22.954" v="71"/>
          <ac:picMkLst>
            <pc:docMk/>
            <pc:sldMk cId="3233642228" sldId="270"/>
            <ac:picMk id="8" creationId="{DEB2E8C4-C3E7-4048-A43D-9859510CFA98}"/>
          </ac:picMkLst>
        </pc:picChg>
        <pc:picChg chg="add del">
          <ac:chgData name="Guillermo Hoyo Bravo" userId="S::guillermo.hoyo@estudiante.uam.es::1d430a51-2ebc-4c40-9f45-3c57ff216512" providerId="AD" clId="Web-{14B783A2-52BF-581D-87F3-CDA8795B295C}" dt="2022-05-17T23:11:20.454" v="66"/>
          <ac:picMkLst>
            <pc:docMk/>
            <pc:sldMk cId="3233642228" sldId="270"/>
            <ac:picMk id="19" creationId="{DEB2E8C4-C3E7-4048-A43D-9859510CFA98}"/>
          </ac:picMkLst>
        </pc:picChg>
        <pc:picChg chg="add del">
          <ac:chgData name="Guillermo Hoyo Bravo" userId="S::guillermo.hoyo@estudiante.uam.es::1d430a51-2ebc-4c40-9f45-3c57ff216512" providerId="AD" clId="Web-{14B783A2-52BF-581D-87F3-CDA8795B295C}" dt="2022-05-17T23:11:22.891" v="70"/>
          <ac:picMkLst>
            <pc:docMk/>
            <pc:sldMk cId="3233642228" sldId="270"/>
            <ac:picMk id="29" creationId="{DEB2E8C4-C3E7-4048-A43D-9859510CFA98}"/>
          </ac:picMkLst>
        </pc:picChg>
        <pc:picChg chg="add del">
          <ac:chgData name="Guillermo Hoyo Bravo" userId="S::guillermo.hoyo@estudiante.uam.es::1d430a51-2ebc-4c40-9f45-3c57ff216512" providerId="AD" clId="Web-{14B783A2-52BF-581D-87F3-CDA8795B295C}" dt="2022-05-17T23:11:43.235" v="73"/>
          <ac:picMkLst>
            <pc:docMk/>
            <pc:sldMk cId="3233642228" sldId="270"/>
            <ac:picMk id="35" creationId="{DEB2E8C4-C3E7-4048-A43D-9859510CFA98}"/>
          </ac:picMkLst>
        </pc:picChg>
        <pc:picChg chg="add del">
          <ac:chgData name="Guillermo Hoyo Bravo" userId="S::guillermo.hoyo@estudiante.uam.es::1d430a51-2ebc-4c40-9f45-3c57ff216512" providerId="AD" clId="Web-{14B783A2-52BF-581D-87F3-CDA8795B295C}" dt="2022-05-17T23:11:49.001" v="75"/>
          <ac:picMkLst>
            <pc:docMk/>
            <pc:sldMk cId="3233642228" sldId="270"/>
            <ac:picMk id="44" creationId="{DEB2E8C4-C3E7-4048-A43D-9859510CFA98}"/>
          </ac:picMkLst>
        </pc:picChg>
        <pc:picChg chg="add">
          <ac:chgData name="Guillermo Hoyo Bravo" userId="S::guillermo.hoyo@estudiante.uam.es::1d430a51-2ebc-4c40-9f45-3c57ff216512" providerId="AD" clId="Web-{14B783A2-52BF-581D-87F3-CDA8795B295C}" dt="2022-05-17T23:11:49.001" v="75"/>
          <ac:picMkLst>
            <pc:docMk/>
            <pc:sldMk cId="3233642228" sldId="270"/>
            <ac:picMk id="57" creationId="{DEB2E8C4-C3E7-4048-A43D-9859510CFA98}"/>
          </ac:picMkLst>
        </pc:picChg>
        <pc:inkChg chg="add del">
          <ac:chgData name="Guillermo Hoyo Bravo" userId="S::guillermo.hoyo@estudiante.uam.es::1d430a51-2ebc-4c40-9f45-3c57ff216512" providerId="AD" clId="Web-{14B783A2-52BF-581D-87F3-CDA8795B295C}" dt="2022-05-17T23:11:22.954" v="71"/>
          <ac:inkMkLst>
            <pc:docMk/>
            <pc:sldMk cId="3233642228" sldId="270"/>
            <ac:inkMk id="10" creationId="{24D29CCB-7956-4E3E-8880-304085F04BF4}"/>
          </ac:inkMkLst>
        </pc:inkChg>
        <pc:inkChg chg="add del">
          <ac:chgData name="Guillermo Hoyo Bravo" userId="S::guillermo.hoyo@estudiante.uam.es::1d430a51-2ebc-4c40-9f45-3c57ff216512" providerId="AD" clId="Web-{14B783A2-52BF-581D-87F3-CDA8795B295C}" dt="2022-05-17T23:11:20.454" v="66"/>
          <ac:inkMkLst>
            <pc:docMk/>
            <pc:sldMk cId="3233642228" sldId="270"/>
            <ac:inkMk id="21" creationId="{24D29CCB-7956-4E3E-8880-304085F04BF4}"/>
          </ac:inkMkLst>
        </pc:inkChg>
        <pc:inkChg chg="add del">
          <ac:chgData name="Guillermo Hoyo Bravo" userId="S::guillermo.hoyo@estudiante.uam.es::1d430a51-2ebc-4c40-9f45-3c57ff216512" providerId="AD" clId="Web-{14B783A2-52BF-581D-87F3-CDA8795B295C}" dt="2022-05-17T23:11:22.891" v="70"/>
          <ac:inkMkLst>
            <pc:docMk/>
            <pc:sldMk cId="3233642228" sldId="270"/>
            <ac:inkMk id="30" creationId="{24D29CCB-7956-4E3E-8880-304085F04BF4}"/>
          </ac:inkMkLst>
        </pc:inkChg>
        <pc:inkChg chg="add del">
          <ac:chgData name="Guillermo Hoyo Bravo" userId="S::guillermo.hoyo@estudiante.uam.es::1d430a51-2ebc-4c40-9f45-3c57ff216512" providerId="AD" clId="Web-{14B783A2-52BF-581D-87F3-CDA8795B295C}" dt="2022-05-17T23:11:43.235" v="73"/>
          <ac:inkMkLst>
            <pc:docMk/>
            <pc:sldMk cId="3233642228" sldId="270"/>
            <ac:inkMk id="36" creationId="{24D29CCB-7956-4E3E-8880-304085F04BF4}"/>
          </ac:inkMkLst>
        </pc:inkChg>
        <pc:inkChg chg="add del">
          <ac:chgData name="Guillermo Hoyo Bravo" userId="S::guillermo.hoyo@estudiante.uam.es::1d430a51-2ebc-4c40-9f45-3c57ff216512" providerId="AD" clId="Web-{14B783A2-52BF-581D-87F3-CDA8795B295C}" dt="2022-05-17T23:11:49.001" v="75"/>
          <ac:inkMkLst>
            <pc:docMk/>
            <pc:sldMk cId="3233642228" sldId="270"/>
            <ac:inkMk id="46" creationId="{24D29CCB-7956-4E3E-8880-304085F04BF4}"/>
          </ac:inkMkLst>
        </pc:inkChg>
        <pc:inkChg chg="add">
          <ac:chgData name="Guillermo Hoyo Bravo" userId="S::guillermo.hoyo@estudiante.uam.es::1d430a51-2ebc-4c40-9f45-3c57ff216512" providerId="AD" clId="Web-{14B783A2-52BF-581D-87F3-CDA8795B295C}" dt="2022-05-17T23:11:49.001" v="75"/>
          <ac:inkMkLst>
            <pc:docMk/>
            <pc:sldMk cId="3233642228" sldId="270"/>
            <ac:inkMk id="59" creationId="{24D29CCB-7956-4E3E-8880-304085F04BF4}"/>
          </ac:inkMkLst>
        </pc:inkChg>
      </pc:sldChg>
      <pc:sldChg chg="addSp delSp modSp add mod ord replId setBg addAnim delAnim">
        <pc:chgData name="Guillermo Hoyo Bravo" userId="S::guillermo.hoyo@estudiante.uam.es::1d430a51-2ebc-4c40-9f45-3c57ff216512" providerId="AD" clId="Web-{14B783A2-52BF-581D-87F3-CDA8795B295C}" dt="2022-05-17T23:15:09.787" v="136" actId="20577"/>
        <pc:sldMkLst>
          <pc:docMk/>
          <pc:sldMk cId="1739142925" sldId="271"/>
        </pc:sldMkLst>
        <pc:spChg chg="mod">
          <ac:chgData name="Guillermo Hoyo Bravo" userId="S::guillermo.hoyo@estudiante.uam.es::1d430a51-2ebc-4c40-9f45-3c57ff216512" providerId="AD" clId="Web-{14B783A2-52BF-581D-87F3-CDA8795B295C}" dt="2022-05-17T23:13:53.817" v="120" actId="20577"/>
          <ac:spMkLst>
            <pc:docMk/>
            <pc:sldMk cId="1739142925" sldId="271"/>
            <ac:spMk id="2" creationId="{1310B535-A866-3370-15CB-F918148ACCDE}"/>
          </ac:spMkLst>
        </pc:spChg>
        <pc:spChg chg="add del">
          <ac:chgData name="Guillermo Hoyo Bravo" userId="S::guillermo.hoyo@estudiante.uam.es::1d430a51-2ebc-4c40-9f45-3c57ff216512" providerId="AD" clId="Web-{14B783A2-52BF-581D-87F3-CDA8795B295C}" dt="2022-05-17T23:12:16.736" v="83"/>
          <ac:spMkLst>
            <pc:docMk/>
            <pc:sldMk cId="1739142925" sldId="271"/>
            <ac:spMk id="3" creationId="{F47F3125-0997-E6A8-DC67-B586B553C695}"/>
          </ac:spMkLst>
        </pc:spChg>
        <pc:spChg chg="add del mod">
          <ac:chgData name="Guillermo Hoyo Bravo" userId="S::guillermo.hoyo@estudiante.uam.es::1d430a51-2ebc-4c40-9f45-3c57ff216512" providerId="AD" clId="Web-{14B783A2-52BF-581D-87F3-CDA8795B295C}" dt="2022-05-17T23:14:10.958" v="124"/>
          <ac:spMkLst>
            <pc:docMk/>
            <pc:sldMk cId="1739142925" sldId="271"/>
            <ac:spMk id="4" creationId="{A393B415-CC84-D89F-6D5B-3F584E276EED}"/>
          </ac:spMkLst>
        </pc:spChg>
        <pc:spChg chg="add mod">
          <ac:chgData name="Guillermo Hoyo Bravo" userId="S::guillermo.hoyo@estudiante.uam.es::1d430a51-2ebc-4c40-9f45-3c57ff216512" providerId="AD" clId="Web-{14B783A2-52BF-581D-87F3-CDA8795B295C}" dt="2022-05-17T23:15:09.787" v="136" actId="20577"/>
          <ac:spMkLst>
            <pc:docMk/>
            <pc:sldMk cId="1739142925" sldId="271"/>
            <ac:spMk id="5" creationId="{2B385718-C56B-A23E-6B1B-584837F233C1}"/>
          </ac:spMkLst>
        </pc:spChg>
      </pc:sldChg>
    </pc:docChg>
  </pc:docChgLst>
  <pc:docChgLst>
    <pc:chgData name="Guillermo Hoyo Bravo" userId="S::guillermo.hoyo@estudiante.uam.es::1d430a51-2ebc-4c40-9f45-3c57ff216512" providerId="AD" clId="Web-{76D501AA-7C2C-8942-60C4-7190EDB8C3B3}"/>
    <pc:docChg chg="addSld delSld modSld sldOrd">
      <pc:chgData name="Guillermo Hoyo Bravo" userId="S::guillermo.hoyo@estudiante.uam.es::1d430a51-2ebc-4c40-9f45-3c57ff216512" providerId="AD" clId="Web-{76D501AA-7C2C-8942-60C4-7190EDB8C3B3}" dt="2022-05-18T18:13:25.329" v="297" actId="20577"/>
      <pc:docMkLst>
        <pc:docMk/>
      </pc:docMkLst>
      <pc:sldChg chg="modSp">
        <pc:chgData name="Guillermo Hoyo Bravo" userId="S::guillermo.hoyo@estudiante.uam.es::1d430a51-2ebc-4c40-9f45-3c57ff216512" providerId="AD" clId="Web-{76D501AA-7C2C-8942-60C4-7190EDB8C3B3}" dt="2022-05-18T18:11:11.586" v="265" actId="20577"/>
        <pc:sldMkLst>
          <pc:docMk/>
          <pc:sldMk cId="928145374" sldId="268"/>
        </pc:sldMkLst>
        <pc:spChg chg="mod">
          <ac:chgData name="Guillermo Hoyo Bravo" userId="S::guillermo.hoyo@estudiante.uam.es::1d430a51-2ebc-4c40-9f45-3c57ff216512" providerId="AD" clId="Web-{76D501AA-7C2C-8942-60C4-7190EDB8C3B3}" dt="2022-05-18T18:11:11.586" v="265" actId="20577"/>
          <ac:spMkLst>
            <pc:docMk/>
            <pc:sldMk cId="928145374" sldId="268"/>
            <ac:spMk id="3" creationId="{00000000-0000-0000-0000-000000000000}"/>
          </ac:spMkLst>
        </pc:spChg>
        <pc:picChg chg="mod">
          <ac:chgData name="Guillermo Hoyo Bravo" userId="S::guillermo.hoyo@estudiante.uam.es::1d430a51-2ebc-4c40-9f45-3c57ff216512" providerId="AD" clId="Web-{76D501AA-7C2C-8942-60C4-7190EDB8C3B3}" dt="2022-05-18T18:04:16.152" v="8" actId="1076"/>
          <ac:picMkLst>
            <pc:docMk/>
            <pc:sldMk cId="928145374" sldId="268"/>
            <ac:picMk id="5" creationId="{13DE86DF-9D2A-8B9A-081A-336F5D7376A9}"/>
          </ac:picMkLst>
        </pc:picChg>
      </pc:sldChg>
      <pc:sldChg chg="modSp">
        <pc:chgData name="Guillermo Hoyo Bravo" userId="S::guillermo.hoyo@estudiante.uam.es::1d430a51-2ebc-4c40-9f45-3c57ff216512" providerId="AD" clId="Web-{76D501AA-7C2C-8942-60C4-7190EDB8C3B3}" dt="2022-05-18T18:08:47.092" v="218" actId="20577"/>
        <pc:sldMkLst>
          <pc:docMk/>
          <pc:sldMk cId="3283661587" sldId="269"/>
        </pc:sldMkLst>
        <pc:spChg chg="mod">
          <ac:chgData name="Guillermo Hoyo Bravo" userId="S::guillermo.hoyo@estudiante.uam.es::1d430a51-2ebc-4c40-9f45-3c57ff216512" providerId="AD" clId="Web-{76D501AA-7C2C-8942-60C4-7190EDB8C3B3}" dt="2022-05-18T18:08:47.092" v="218" actId="20577"/>
          <ac:spMkLst>
            <pc:docMk/>
            <pc:sldMk cId="3283661587" sldId="269"/>
            <ac:spMk id="3" creationId="{00000000-0000-0000-0000-000000000000}"/>
          </ac:spMkLst>
        </pc:spChg>
      </pc:sldChg>
      <pc:sldChg chg="modSp">
        <pc:chgData name="Guillermo Hoyo Bravo" userId="S::guillermo.hoyo@estudiante.uam.es::1d430a51-2ebc-4c40-9f45-3c57ff216512" providerId="AD" clId="Web-{76D501AA-7C2C-8942-60C4-7190EDB8C3B3}" dt="2022-05-18T18:12:42.560" v="285" actId="20577"/>
        <pc:sldMkLst>
          <pc:docMk/>
          <pc:sldMk cId="3379665414" sldId="276"/>
        </pc:sldMkLst>
        <pc:spChg chg="mod">
          <ac:chgData name="Guillermo Hoyo Bravo" userId="S::guillermo.hoyo@estudiante.uam.es::1d430a51-2ebc-4c40-9f45-3c57ff216512" providerId="AD" clId="Web-{76D501AA-7C2C-8942-60C4-7190EDB8C3B3}" dt="2022-05-18T18:12:42.560" v="285" actId="20577"/>
          <ac:spMkLst>
            <pc:docMk/>
            <pc:sldMk cId="3379665414" sldId="276"/>
            <ac:spMk id="3" creationId="{00000000-0000-0000-0000-000000000000}"/>
          </ac:spMkLst>
        </pc:spChg>
      </pc:sldChg>
      <pc:sldChg chg="add del">
        <pc:chgData name="Guillermo Hoyo Bravo" userId="S::guillermo.hoyo@estudiante.uam.es::1d430a51-2ebc-4c40-9f45-3c57ff216512" providerId="AD" clId="Web-{76D501AA-7C2C-8942-60C4-7190EDB8C3B3}" dt="2022-05-18T18:12:50.780" v="289"/>
        <pc:sldMkLst>
          <pc:docMk/>
          <pc:sldMk cId="4113306657" sldId="277"/>
        </pc:sldMkLst>
      </pc:sldChg>
      <pc:sldChg chg="del">
        <pc:chgData name="Guillermo Hoyo Bravo" userId="S::guillermo.hoyo@estudiante.uam.es::1d430a51-2ebc-4c40-9f45-3c57ff216512" providerId="AD" clId="Web-{76D501AA-7C2C-8942-60C4-7190EDB8C3B3}" dt="2022-05-18T18:12:46.967" v="288"/>
        <pc:sldMkLst>
          <pc:docMk/>
          <pc:sldMk cId="784103684" sldId="278"/>
        </pc:sldMkLst>
      </pc:sldChg>
      <pc:sldChg chg="delSp modSp add del ord replId">
        <pc:chgData name="Guillermo Hoyo Bravo" userId="S::guillermo.hoyo@estudiante.uam.es::1d430a51-2ebc-4c40-9f45-3c57ff216512" providerId="AD" clId="Web-{76D501AA-7C2C-8942-60C4-7190EDB8C3B3}" dt="2022-05-18T18:13:25.329" v="297" actId="20577"/>
        <pc:sldMkLst>
          <pc:docMk/>
          <pc:sldMk cId="1182761200" sldId="279"/>
        </pc:sldMkLst>
        <pc:spChg chg="mod">
          <ac:chgData name="Guillermo Hoyo Bravo" userId="S::guillermo.hoyo@estudiante.uam.es::1d430a51-2ebc-4c40-9f45-3c57ff216512" providerId="AD" clId="Web-{76D501AA-7C2C-8942-60C4-7190EDB8C3B3}" dt="2022-05-18T18:13:25.329" v="297" actId="20577"/>
          <ac:spMkLst>
            <pc:docMk/>
            <pc:sldMk cId="1182761200" sldId="279"/>
            <ac:spMk id="3" creationId="{00000000-0000-0000-0000-000000000000}"/>
          </ac:spMkLst>
        </pc:spChg>
        <pc:picChg chg="del">
          <ac:chgData name="Guillermo Hoyo Bravo" userId="S::guillermo.hoyo@estudiante.uam.es::1d430a51-2ebc-4c40-9f45-3c57ff216512" providerId="AD" clId="Web-{76D501AA-7C2C-8942-60C4-7190EDB8C3B3}" dt="2022-05-18T18:09:23.782" v="221"/>
          <ac:picMkLst>
            <pc:docMk/>
            <pc:sldMk cId="1182761200" sldId="279"/>
            <ac:picMk id="5" creationId="{13DE86DF-9D2A-8B9A-081A-336F5D7376A9}"/>
          </ac:picMkLst>
        </pc:picChg>
      </pc:sldChg>
    </pc:docChg>
  </pc:docChgLst>
  <pc:docChgLst>
    <pc:chgData name="Guillermo Hoyo Bravo" userId="S::guillermo.hoyo@estudiante.uam.es::1d430a51-2ebc-4c40-9f45-3c57ff216512" providerId="AD" clId="Web-{B94122B2-EF0C-CAE9-E2FF-9AE40B7F7E5E}"/>
    <pc:docChg chg="modSld">
      <pc:chgData name="Guillermo Hoyo Bravo" userId="S::guillermo.hoyo@estudiante.uam.es::1d430a51-2ebc-4c40-9f45-3c57ff216512" providerId="AD" clId="Web-{B94122B2-EF0C-CAE9-E2FF-9AE40B7F7E5E}" dt="2022-05-18T17:31:26.281" v="81" actId="1076"/>
      <pc:docMkLst>
        <pc:docMk/>
      </pc:docMkLst>
      <pc:sldChg chg="addSp modSp">
        <pc:chgData name="Guillermo Hoyo Bravo" userId="S::guillermo.hoyo@estudiante.uam.es::1d430a51-2ebc-4c40-9f45-3c57ff216512" providerId="AD" clId="Web-{B94122B2-EF0C-CAE9-E2FF-9AE40B7F7E5E}" dt="2022-05-18T17:31:26.281" v="81" actId="1076"/>
        <pc:sldMkLst>
          <pc:docMk/>
          <pc:sldMk cId="4113306657" sldId="277"/>
        </pc:sldMkLst>
        <pc:spChg chg="mod">
          <ac:chgData name="Guillermo Hoyo Bravo" userId="S::guillermo.hoyo@estudiante.uam.es::1d430a51-2ebc-4c40-9f45-3c57ff216512" providerId="AD" clId="Web-{B94122B2-EF0C-CAE9-E2FF-9AE40B7F7E5E}" dt="2022-05-18T17:30:28.919" v="64" actId="20577"/>
          <ac:spMkLst>
            <pc:docMk/>
            <pc:sldMk cId="4113306657" sldId="277"/>
            <ac:spMk id="3" creationId="{00000000-0000-0000-0000-000000000000}"/>
          </ac:spMkLst>
        </pc:spChg>
        <pc:spChg chg="add mod">
          <ac:chgData name="Guillermo Hoyo Bravo" userId="S::guillermo.hoyo@estudiante.uam.es::1d430a51-2ebc-4c40-9f45-3c57ff216512" providerId="AD" clId="Web-{B94122B2-EF0C-CAE9-E2FF-9AE40B7F7E5E}" dt="2022-05-18T17:31:26.281" v="81" actId="1076"/>
          <ac:spMkLst>
            <pc:docMk/>
            <pc:sldMk cId="4113306657" sldId="277"/>
            <ac:spMk id="4" creationId="{58174399-0D8F-AE2F-5E00-9179DC6EAEA0}"/>
          </ac:spMkLst>
        </pc:spChg>
        <pc:spChg chg="mod">
          <ac:chgData name="Guillermo Hoyo Bravo" userId="S::guillermo.hoyo@estudiante.uam.es::1d430a51-2ebc-4c40-9f45-3c57ff216512" providerId="AD" clId="Web-{B94122B2-EF0C-CAE9-E2FF-9AE40B7F7E5E}" dt="2022-05-18T17:29:06.823" v="5" actId="20577"/>
          <ac:spMkLst>
            <pc:docMk/>
            <pc:sldMk cId="4113306657" sldId="277"/>
            <ac:spMk id="8" creationId="{1AC12476-25A4-373E-DDF0-51EA4085ECE0}"/>
          </ac:spMkLst>
        </pc:spChg>
      </pc:sldChg>
    </pc:docChg>
  </pc:docChgLst>
  <pc:docChgLst>
    <pc:chgData name="Guillermo Hoyo Bravo" userId="S::guillermo.hoyo@estudiante.uam.es::1d430a51-2ebc-4c40-9f45-3c57ff216512" providerId="AD" clId="Web-{E6E7BD4B-9F14-4E87-2339-423477415E66}"/>
    <pc:docChg chg="addSld modSld sldOrd">
      <pc:chgData name="Guillermo Hoyo Bravo" userId="S::guillermo.hoyo@estudiante.uam.es::1d430a51-2ebc-4c40-9f45-3c57ff216512" providerId="AD" clId="Web-{E6E7BD4B-9F14-4E87-2339-423477415E66}" dt="2022-05-18T22:02:57.600" v="229" actId="20577"/>
      <pc:docMkLst>
        <pc:docMk/>
      </pc:docMkLst>
      <pc:sldChg chg="modSp">
        <pc:chgData name="Guillermo Hoyo Bravo" userId="S::guillermo.hoyo@estudiante.uam.es::1d430a51-2ebc-4c40-9f45-3c57ff216512" providerId="AD" clId="Web-{E6E7BD4B-9F14-4E87-2339-423477415E66}" dt="2022-05-18T22:01:03.816" v="212" actId="20577"/>
        <pc:sldMkLst>
          <pc:docMk/>
          <pc:sldMk cId="2159165747" sldId="265"/>
        </pc:sldMkLst>
        <pc:spChg chg="mod">
          <ac:chgData name="Guillermo Hoyo Bravo" userId="S::guillermo.hoyo@estudiante.uam.es::1d430a51-2ebc-4c40-9f45-3c57ff216512" providerId="AD" clId="Web-{E6E7BD4B-9F14-4E87-2339-423477415E66}" dt="2022-05-18T22:01:03.816" v="212" actId="20577"/>
          <ac:spMkLst>
            <pc:docMk/>
            <pc:sldMk cId="2159165747" sldId="265"/>
            <ac:spMk id="3" creationId="{00000000-0000-0000-0000-000000000000}"/>
          </ac:spMkLst>
        </pc:spChg>
      </pc:sldChg>
      <pc:sldChg chg="modSp">
        <pc:chgData name="Guillermo Hoyo Bravo" userId="S::guillermo.hoyo@estudiante.uam.es::1d430a51-2ebc-4c40-9f45-3c57ff216512" providerId="AD" clId="Web-{E6E7BD4B-9F14-4E87-2339-423477415E66}" dt="2022-05-18T22:02:57.600" v="229" actId="20577"/>
        <pc:sldMkLst>
          <pc:docMk/>
          <pc:sldMk cId="3283661587" sldId="269"/>
        </pc:sldMkLst>
        <pc:spChg chg="mod">
          <ac:chgData name="Guillermo Hoyo Bravo" userId="S::guillermo.hoyo@estudiante.uam.es::1d430a51-2ebc-4c40-9f45-3c57ff216512" providerId="AD" clId="Web-{E6E7BD4B-9F14-4E87-2339-423477415E66}" dt="2022-05-18T22:02:57.600" v="229" actId="20577"/>
          <ac:spMkLst>
            <pc:docMk/>
            <pc:sldMk cId="3283661587" sldId="269"/>
            <ac:spMk id="3" creationId="{00000000-0000-0000-0000-000000000000}"/>
          </ac:spMkLst>
        </pc:spChg>
      </pc:sldChg>
      <pc:sldChg chg="modSp">
        <pc:chgData name="Guillermo Hoyo Bravo" userId="S::guillermo.hoyo@estudiante.uam.es::1d430a51-2ebc-4c40-9f45-3c57ff216512" providerId="AD" clId="Web-{E6E7BD4B-9F14-4E87-2339-423477415E66}" dt="2022-05-18T21:59:20.751" v="76" actId="20577"/>
        <pc:sldMkLst>
          <pc:docMk/>
          <pc:sldMk cId="1739142925" sldId="271"/>
        </pc:sldMkLst>
        <pc:spChg chg="mod">
          <ac:chgData name="Guillermo Hoyo Bravo" userId="S::guillermo.hoyo@estudiante.uam.es::1d430a51-2ebc-4c40-9f45-3c57ff216512" providerId="AD" clId="Web-{E6E7BD4B-9F14-4E87-2339-423477415E66}" dt="2022-05-18T21:59:20.751" v="76" actId="20577"/>
          <ac:spMkLst>
            <pc:docMk/>
            <pc:sldMk cId="1739142925" sldId="271"/>
            <ac:spMk id="5" creationId="{2B385718-C56B-A23E-6B1B-584837F233C1}"/>
          </ac:spMkLst>
        </pc:spChg>
      </pc:sldChg>
      <pc:sldChg chg="modSp">
        <pc:chgData name="Guillermo Hoyo Bravo" userId="S::guillermo.hoyo@estudiante.uam.es::1d430a51-2ebc-4c40-9f45-3c57ff216512" providerId="AD" clId="Web-{E6E7BD4B-9F14-4E87-2339-423477415E66}" dt="2022-05-18T22:01:15.051" v="214" actId="20577"/>
        <pc:sldMkLst>
          <pc:docMk/>
          <pc:sldMk cId="3940014411" sldId="274"/>
        </pc:sldMkLst>
        <pc:spChg chg="mod">
          <ac:chgData name="Guillermo Hoyo Bravo" userId="S::guillermo.hoyo@estudiante.uam.es::1d430a51-2ebc-4c40-9f45-3c57ff216512" providerId="AD" clId="Web-{E6E7BD4B-9F14-4E87-2339-423477415E66}" dt="2022-05-18T22:01:15.051" v="214" actId="20577"/>
          <ac:spMkLst>
            <pc:docMk/>
            <pc:sldMk cId="3940014411" sldId="274"/>
            <ac:spMk id="3" creationId="{00000000-0000-0000-0000-000000000000}"/>
          </ac:spMkLst>
        </pc:spChg>
      </pc:sldChg>
      <pc:sldChg chg="addSp delSp modSp">
        <pc:chgData name="Guillermo Hoyo Bravo" userId="S::guillermo.hoyo@estudiante.uam.es::1d430a51-2ebc-4c40-9f45-3c57ff216512" providerId="AD" clId="Web-{E6E7BD4B-9F14-4E87-2339-423477415E66}" dt="2022-05-18T21:58:23.906" v="56" actId="1076"/>
        <pc:sldMkLst>
          <pc:docMk/>
          <pc:sldMk cId="1459125537" sldId="280"/>
        </pc:sldMkLst>
        <pc:spChg chg="mod">
          <ac:chgData name="Guillermo Hoyo Bravo" userId="S::guillermo.hoyo@estudiante.uam.es::1d430a51-2ebc-4c40-9f45-3c57ff216512" providerId="AD" clId="Web-{E6E7BD4B-9F14-4E87-2339-423477415E66}" dt="2022-05-18T21:57:35.249" v="35" actId="20577"/>
          <ac:spMkLst>
            <pc:docMk/>
            <pc:sldMk cId="1459125537" sldId="280"/>
            <ac:spMk id="9" creationId="{8BEFA23D-90B7-C145-E174-6504187051DC}"/>
          </ac:spMkLst>
        </pc:spChg>
        <pc:spChg chg="add mod">
          <ac:chgData name="Guillermo Hoyo Bravo" userId="S::guillermo.hoyo@estudiante.uam.es::1d430a51-2ebc-4c40-9f45-3c57ff216512" providerId="AD" clId="Web-{E6E7BD4B-9F14-4E87-2339-423477415E66}" dt="2022-05-18T21:57:56.921" v="44" actId="20577"/>
          <ac:spMkLst>
            <pc:docMk/>
            <pc:sldMk cId="1459125537" sldId="280"/>
            <ac:spMk id="16" creationId="{CE6D0D9B-694F-561E-9262-F78285B98E42}"/>
          </ac:spMkLst>
        </pc:spChg>
        <pc:spChg chg="del mod">
          <ac:chgData name="Guillermo Hoyo Bravo" userId="S::guillermo.hoyo@estudiante.uam.es::1d430a51-2ebc-4c40-9f45-3c57ff216512" providerId="AD" clId="Web-{E6E7BD4B-9F14-4E87-2339-423477415E66}" dt="2022-05-18T21:57:39.249" v="37"/>
          <ac:spMkLst>
            <pc:docMk/>
            <pc:sldMk cId="1459125537" sldId="280"/>
            <ac:spMk id="23" creationId="{BF6F4396-E753-CA9F-9B62-86808129A341}"/>
          </ac:spMkLst>
        </pc:spChg>
        <pc:spChg chg="mod">
          <ac:chgData name="Guillermo Hoyo Bravo" userId="S::guillermo.hoyo@estudiante.uam.es::1d430a51-2ebc-4c40-9f45-3c57ff216512" providerId="AD" clId="Web-{E6E7BD4B-9F14-4E87-2339-423477415E66}" dt="2022-05-18T21:58:23.906" v="56" actId="1076"/>
          <ac:spMkLst>
            <pc:docMk/>
            <pc:sldMk cId="1459125537" sldId="280"/>
            <ac:spMk id="24" creationId="{23846887-1DC5-4C10-5969-1C54BFD4F675}"/>
          </ac:spMkLst>
        </pc:spChg>
      </pc:sldChg>
      <pc:sldChg chg="modSp add ord replId">
        <pc:chgData name="Guillermo Hoyo Bravo" userId="S::guillermo.hoyo@estudiante.uam.es::1d430a51-2ebc-4c40-9f45-3c57ff216512" providerId="AD" clId="Web-{E6E7BD4B-9F14-4E87-2339-423477415E66}" dt="2022-05-18T21:58:51.688" v="70" actId="20577"/>
        <pc:sldMkLst>
          <pc:docMk/>
          <pc:sldMk cId="1310430688" sldId="281"/>
        </pc:sldMkLst>
        <pc:spChg chg="mod">
          <ac:chgData name="Guillermo Hoyo Bravo" userId="S::guillermo.hoyo@estudiante.uam.es::1d430a51-2ebc-4c40-9f45-3c57ff216512" providerId="AD" clId="Web-{E6E7BD4B-9F14-4E87-2339-423477415E66}" dt="2022-05-18T21:58:43.860" v="67" actId="20577"/>
          <ac:spMkLst>
            <pc:docMk/>
            <pc:sldMk cId="1310430688" sldId="281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E6E7BD4B-9F14-4E87-2339-423477415E66}" dt="2022-05-18T21:58:51.688" v="70" actId="20577"/>
          <ac:spMkLst>
            <pc:docMk/>
            <pc:sldMk cId="1310430688" sldId="281"/>
            <ac:spMk id="3" creationId="{00000000-0000-0000-0000-000000000000}"/>
          </ac:spMkLst>
        </pc:spChg>
      </pc:sldChg>
    </pc:docChg>
  </pc:docChgLst>
  <pc:docChgLst>
    <pc:chgData name="Guillermo Hoyo Bravo" userId="S::guillermo.hoyo@estudiante.uam.es::1d430a51-2ebc-4c40-9f45-3c57ff216512" providerId="AD" clId="Web-{F0606448-CBD4-5C1C-2BCF-4F50809C54C1}"/>
    <pc:docChg chg="modSld">
      <pc:chgData name="Guillermo Hoyo Bravo" userId="S::guillermo.hoyo@estudiante.uam.es::1d430a51-2ebc-4c40-9f45-3c57ff216512" providerId="AD" clId="Web-{F0606448-CBD4-5C1C-2BCF-4F50809C54C1}" dt="2022-05-18T18:31:22.392" v="6" actId="20577"/>
      <pc:docMkLst>
        <pc:docMk/>
      </pc:docMkLst>
      <pc:sldChg chg="modSp">
        <pc:chgData name="Guillermo Hoyo Bravo" userId="S::guillermo.hoyo@estudiante.uam.es::1d430a51-2ebc-4c40-9f45-3c57ff216512" providerId="AD" clId="Web-{F0606448-CBD4-5C1C-2BCF-4F50809C54C1}" dt="2022-05-18T18:31:22.392" v="6" actId="20577"/>
        <pc:sldMkLst>
          <pc:docMk/>
          <pc:sldMk cId="1182761200" sldId="279"/>
        </pc:sldMkLst>
        <pc:spChg chg="mod">
          <ac:chgData name="Guillermo Hoyo Bravo" userId="S::guillermo.hoyo@estudiante.uam.es::1d430a51-2ebc-4c40-9f45-3c57ff216512" providerId="AD" clId="Web-{F0606448-CBD4-5C1C-2BCF-4F50809C54C1}" dt="2022-05-18T18:31:22.392" v="6" actId="20577"/>
          <ac:spMkLst>
            <pc:docMk/>
            <pc:sldMk cId="1182761200" sldId="279"/>
            <ac:spMk id="3" creationId="{00000000-0000-0000-0000-000000000000}"/>
          </ac:spMkLst>
        </pc:spChg>
      </pc:sldChg>
    </pc:docChg>
  </pc:docChgLst>
  <pc:docChgLst>
    <pc:chgData name="Guillermo Hoyo Bravo" userId="S::guillermo.hoyo@estudiante.uam.es::1d430a51-2ebc-4c40-9f45-3c57ff216512" providerId="AD" clId="Web-{D8F36E6E-330A-C4F1-ADB7-F4C309A4FBD1}"/>
    <pc:docChg chg="modSld">
      <pc:chgData name="Guillermo Hoyo Bravo" userId="S::guillermo.hoyo@estudiante.uam.es::1d430a51-2ebc-4c40-9f45-3c57ff216512" providerId="AD" clId="Web-{D8F36E6E-330A-C4F1-ADB7-F4C309A4FBD1}" dt="2022-05-18T16:43:34.107" v="9" actId="20577"/>
      <pc:docMkLst>
        <pc:docMk/>
      </pc:docMkLst>
      <pc:sldChg chg="modSp">
        <pc:chgData name="Guillermo Hoyo Bravo" userId="S::guillermo.hoyo@estudiante.uam.es::1d430a51-2ebc-4c40-9f45-3c57ff216512" providerId="AD" clId="Web-{D8F36E6E-330A-C4F1-ADB7-F4C309A4FBD1}" dt="2022-05-18T16:43:34.107" v="9" actId="20577"/>
        <pc:sldMkLst>
          <pc:docMk/>
          <pc:sldMk cId="928145374" sldId="268"/>
        </pc:sldMkLst>
        <pc:spChg chg="mod">
          <ac:chgData name="Guillermo Hoyo Bravo" userId="S::guillermo.hoyo@estudiante.uam.es::1d430a51-2ebc-4c40-9f45-3c57ff216512" providerId="AD" clId="Web-{D8F36E6E-330A-C4F1-ADB7-F4C309A4FBD1}" dt="2022-05-18T16:43:34.107" v="9" actId="20577"/>
          <ac:spMkLst>
            <pc:docMk/>
            <pc:sldMk cId="928145374" sldId="268"/>
            <ac:spMk id="3" creationId="{00000000-0000-0000-0000-000000000000}"/>
          </ac:spMkLst>
        </pc:spChg>
      </pc:sldChg>
    </pc:docChg>
  </pc:docChgLst>
  <pc:docChgLst>
    <pc:chgData name="Guillermo Hoyo Bravo" userId="S::guillermo.hoyo@estudiante.uam.es::1d430a51-2ebc-4c40-9f45-3c57ff216512" providerId="AD" clId="Web-{BD1B21EE-8B2D-5C46-69E3-CDDAD8818F83}"/>
    <pc:docChg chg="modSld">
      <pc:chgData name="Guillermo Hoyo Bravo" userId="S::guillermo.hoyo@estudiante.uam.es::1d430a51-2ebc-4c40-9f45-3c57ff216512" providerId="AD" clId="Web-{BD1B21EE-8B2D-5C46-69E3-CDDAD8818F83}" dt="2022-05-18T18:17:32.646" v="64" actId="20577"/>
      <pc:docMkLst>
        <pc:docMk/>
      </pc:docMkLst>
      <pc:sldChg chg="modSp">
        <pc:chgData name="Guillermo Hoyo Bravo" userId="S::guillermo.hoyo@estudiante.uam.es::1d430a51-2ebc-4c40-9f45-3c57ff216512" providerId="AD" clId="Web-{BD1B21EE-8B2D-5C46-69E3-CDDAD8818F83}" dt="2022-05-18T18:17:24.864" v="60" actId="20577"/>
        <pc:sldMkLst>
          <pc:docMk/>
          <pc:sldMk cId="928145374" sldId="268"/>
        </pc:sldMkLst>
        <pc:spChg chg="mod">
          <ac:chgData name="Guillermo Hoyo Bravo" userId="S::guillermo.hoyo@estudiante.uam.es::1d430a51-2ebc-4c40-9f45-3c57ff216512" providerId="AD" clId="Web-{BD1B21EE-8B2D-5C46-69E3-CDDAD8818F83}" dt="2022-05-18T18:17:24.864" v="60" actId="20577"/>
          <ac:spMkLst>
            <pc:docMk/>
            <pc:sldMk cId="928145374" sldId="268"/>
            <ac:spMk id="3" creationId="{00000000-0000-0000-0000-000000000000}"/>
          </ac:spMkLst>
        </pc:spChg>
      </pc:sldChg>
      <pc:sldChg chg="modSp">
        <pc:chgData name="Guillermo Hoyo Bravo" userId="S::guillermo.hoyo@estudiante.uam.es::1d430a51-2ebc-4c40-9f45-3c57ff216512" providerId="AD" clId="Web-{BD1B21EE-8B2D-5C46-69E3-CDDAD8818F83}" dt="2022-05-18T18:17:17.785" v="56" actId="20577"/>
        <pc:sldMkLst>
          <pc:docMk/>
          <pc:sldMk cId="3379665414" sldId="276"/>
        </pc:sldMkLst>
        <pc:spChg chg="mod">
          <ac:chgData name="Guillermo Hoyo Bravo" userId="S::guillermo.hoyo@estudiante.uam.es::1d430a51-2ebc-4c40-9f45-3c57ff216512" providerId="AD" clId="Web-{BD1B21EE-8B2D-5C46-69E3-CDDAD8818F83}" dt="2022-05-18T18:15:45.358" v="8" actId="20577"/>
          <ac:spMkLst>
            <pc:docMk/>
            <pc:sldMk cId="3379665414" sldId="276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BD1B21EE-8B2D-5C46-69E3-CDDAD8818F83}" dt="2022-05-18T18:17:17.785" v="56" actId="20577"/>
          <ac:spMkLst>
            <pc:docMk/>
            <pc:sldMk cId="3379665414" sldId="276"/>
            <ac:spMk id="3" creationId="{00000000-0000-0000-0000-000000000000}"/>
          </ac:spMkLst>
        </pc:spChg>
      </pc:sldChg>
      <pc:sldChg chg="addSp modSp">
        <pc:chgData name="Guillermo Hoyo Bravo" userId="S::guillermo.hoyo@estudiante.uam.es::1d430a51-2ebc-4c40-9f45-3c57ff216512" providerId="AD" clId="Web-{BD1B21EE-8B2D-5C46-69E3-CDDAD8818F83}" dt="2022-05-18T18:17:32.646" v="64" actId="20577"/>
        <pc:sldMkLst>
          <pc:docMk/>
          <pc:sldMk cId="1182761200" sldId="279"/>
        </pc:sldMkLst>
        <pc:spChg chg="mod">
          <ac:chgData name="Guillermo Hoyo Bravo" userId="S::guillermo.hoyo@estudiante.uam.es::1d430a51-2ebc-4c40-9f45-3c57ff216512" providerId="AD" clId="Web-{BD1B21EE-8B2D-5C46-69E3-CDDAD8818F83}" dt="2022-05-18T18:16:56.894" v="47" actId="20577"/>
          <ac:spMkLst>
            <pc:docMk/>
            <pc:sldMk cId="1182761200" sldId="279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BD1B21EE-8B2D-5C46-69E3-CDDAD8818F83}" dt="2022-05-18T18:17:32.646" v="64" actId="20577"/>
          <ac:spMkLst>
            <pc:docMk/>
            <pc:sldMk cId="1182761200" sldId="279"/>
            <ac:spMk id="3" creationId="{00000000-0000-0000-0000-000000000000}"/>
          </ac:spMkLst>
        </pc:spChg>
        <pc:picChg chg="add mod">
          <ac:chgData name="Guillermo Hoyo Bravo" userId="S::guillermo.hoyo@estudiante.uam.es::1d430a51-2ebc-4c40-9f45-3c57ff216512" providerId="AD" clId="Web-{BD1B21EE-8B2D-5C46-69E3-CDDAD8818F83}" dt="2022-05-18T18:14:12.805" v="4" actId="1076"/>
          <ac:picMkLst>
            <pc:docMk/>
            <pc:sldMk cId="1182761200" sldId="279"/>
            <ac:picMk id="4" creationId="{21B16361-7FBC-64F5-FE62-67CA1E717D7A}"/>
          </ac:picMkLst>
        </pc:picChg>
      </pc:sldChg>
    </pc:docChg>
  </pc:docChgLst>
  <pc:docChgLst>
    <pc:chgData name="Guillermo Hoyo Bravo" userId="S::guillermo.hoyo@estudiante.uam.es::1d430a51-2ebc-4c40-9f45-3c57ff216512" providerId="AD" clId="Web-{067BD7C1-A995-A4E2-E4C3-CD80BA2CD0F1}"/>
    <pc:docChg chg="addSld modSld">
      <pc:chgData name="Guillermo Hoyo Bravo" userId="S::guillermo.hoyo@estudiante.uam.es::1d430a51-2ebc-4c40-9f45-3c57ff216512" providerId="AD" clId="Web-{067BD7C1-A995-A4E2-E4C3-CD80BA2CD0F1}" dt="2022-05-18T17:27:07.624" v="51" actId="1076"/>
      <pc:docMkLst>
        <pc:docMk/>
      </pc:docMkLst>
      <pc:sldChg chg="addSp delSp modSp">
        <pc:chgData name="Guillermo Hoyo Bravo" userId="S::guillermo.hoyo@estudiante.uam.es::1d430a51-2ebc-4c40-9f45-3c57ff216512" providerId="AD" clId="Web-{067BD7C1-A995-A4E2-E4C3-CD80BA2CD0F1}" dt="2022-05-18T17:27:07.624" v="51" actId="1076"/>
        <pc:sldMkLst>
          <pc:docMk/>
          <pc:sldMk cId="4113306657" sldId="277"/>
        </pc:sldMkLst>
        <pc:spChg chg="mod">
          <ac:chgData name="Guillermo Hoyo Bravo" userId="S::guillermo.hoyo@estudiante.uam.es::1d430a51-2ebc-4c40-9f45-3c57ff216512" providerId="AD" clId="Web-{067BD7C1-A995-A4E2-E4C3-CD80BA2CD0F1}" dt="2022-05-18T17:17:43.360" v="6" actId="20577"/>
          <ac:spMkLst>
            <pc:docMk/>
            <pc:sldMk cId="4113306657" sldId="277"/>
            <ac:spMk id="2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067BD7C1-A995-A4E2-E4C3-CD80BA2CD0F1}" dt="2022-05-18T17:26:48.528" v="46" actId="20577"/>
          <ac:spMkLst>
            <pc:docMk/>
            <pc:sldMk cId="4113306657" sldId="277"/>
            <ac:spMk id="3" creationId="{00000000-0000-0000-0000-000000000000}"/>
          </ac:spMkLst>
        </pc:spChg>
        <pc:spChg chg="add">
          <ac:chgData name="Guillermo Hoyo Bravo" userId="S::guillermo.hoyo@estudiante.uam.es::1d430a51-2ebc-4c40-9f45-3c57ff216512" providerId="AD" clId="Web-{067BD7C1-A995-A4E2-E4C3-CD80BA2CD0F1}" dt="2022-05-18T17:17:23.313" v="1"/>
          <ac:spMkLst>
            <pc:docMk/>
            <pc:sldMk cId="4113306657" sldId="277"/>
            <ac:spMk id="5" creationId="{BF56DC15-4774-D453-4D8D-6A111CEEA90F}"/>
          </ac:spMkLst>
        </pc:spChg>
        <pc:spChg chg="mod">
          <ac:chgData name="Guillermo Hoyo Bravo" userId="S::guillermo.hoyo@estudiante.uam.es::1d430a51-2ebc-4c40-9f45-3c57ff216512" providerId="AD" clId="Web-{067BD7C1-A995-A4E2-E4C3-CD80BA2CD0F1}" dt="2022-05-18T17:27:02.499" v="50" actId="1076"/>
          <ac:spMkLst>
            <pc:docMk/>
            <pc:sldMk cId="4113306657" sldId="277"/>
            <ac:spMk id="8" creationId="{1AC12476-25A4-373E-DDF0-51EA4085ECE0}"/>
          </ac:spMkLst>
        </pc:spChg>
        <pc:picChg chg="del">
          <ac:chgData name="Guillermo Hoyo Bravo" userId="S::guillermo.hoyo@estudiante.uam.es::1d430a51-2ebc-4c40-9f45-3c57ff216512" providerId="AD" clId="Web-{067BD7C1-A995-A4E2-E4C3-CD80BA2CD0F1}" dt="2022-05-18T17:17:54.220" v="9"/>
          <ac:picMkLst>
            <pc:docMk/>
            <pc:sldMk cId="4113306657" sldId="277"/>
            <ac:picMk id="4" creationId="{4F27B6CD-DCE7-CCAA-EB71-05F6B3E97792}"/>
          </ac:picMkLst>
        </pc:picChg>
        <pc:picChg chg="add mod">
          <ac:chgData name="Guillermo Hoyo Bravo" userId="S::guillermo.hoyo@estudiante.uam.es::1d430a51-2ebc-4c40-9f45-3c57ff216512" providerId="AD" clId="Web-{067BD7C1-A995-A4E2-E4C3-CD80BA2CD0F1}" dt="2022-05-18T17:27:07.624" v="51" actId="1076"/>
          <ac:picMkLst>
            <pc:docMk/>
            <pc:sldMk cId="4113306657" sldId="277"/>
            <ac:picMk id="6" creationId="{61C73E78-9FFE-6A98-8711-913609FDBA20}"/>
          </ac:picMkLst>
        </pc:picChg>
      </pc:sldChg>
      <pc:sldChg chg="add replId">
        <pc:chgData name="Guillermo Hoyo Bravo" userId="S::guillermo.hoyo@estudiante.uam.es::1d430a51-2ebc-4c40-9f45-3c57ff216512" providerId="AD" clId="Web-{067BD7C1-A995-A4E2-E4C3-CD80BA2CD0F1}" dt="2022-05-18T17:17:20.297" v="0"/>
        <pc:sldMkLst>
          <pc:docMk/>
          <pc:sldMk cId="784103684" sldId="278"/>
        </pc:sldMkLst>
      </pc:sldChg>
    </pc:docChg>
  </pc:docChgLst>
  <pc:docChgLst>
    <pc:chgData name="Guillermo Hoyo Bravo" userId="S::guillermo.hoyo@estudiante.uam.es::1d430a51-2ebc-4c40-9f45-3c57ff216512" providerId="AD" clId="Web-{850044D6-CECD-AA1A-003C-D6E9B871C7A1}"/>
    <pc:docChg chg="modSld">
      <pc:chgData name="Guillermo Hoyo Bravo" userId="S::guillermo.hoyo@estudiante.uam.es::1d430a51-2ebc-4c40-9f45-3c57ff216512" providerId="AD" clId="Web-{850044D6-CECD-AA1A-003C-D6E9B871C7A1}" dt="2022-05-18T16:02:53.029" v="24" actId="1076"/>
      <pc:docMkLst>
        <pc:docMk/>
      </pc:docMkLst>
      <pc:sldChg chg="addSp modSp">
        <pc:chgData name="Guillermo Hoyo Bravo" userId="S::guillermo.hoyo@estudiante.uam.es::1d430a51-2ebc-4c40-9f45-3c57ff216512" providerId="AD" clId="Web-{850044D6-CECD-AA1A-003C-D6E9B871C7A1}" dt="2022-05-18T16:02:53.029" v="24" actId="1076"/>
        <pc:sldMkLst>
          <pc:docMk/>
          <pc:sldMk cId="4113306657" sldId="277"/>
        </pc:sldMkLst>
        <pc:spChg chg="mod">
          <ac:chgData name="Guillermo Hoyo Bravo" userId="S::guillermo.hoyo@estudiante.uam.es::1d430a51-2ebc-4c40-9f45-3c57ff216512" providerId="AD" clId="Web-{850044D6-CECD-AA1A-003C-D6E9B871C7A1}" dt="2022-05-18T16:02:27.184" v="20" actId="20577"/>
          <ac:spMkLst>
            <pc:docMk/>
            <pc:sldMk cId="4113306657" sldId="277"/>
            <ac:spMk id="3" creationId="{00000000-0000-0000-0000-000000000000}"/>
          </ac:spMkLst>
        </pc:spChg>
        <pc:spChg chg="mod">
          <ac:chgData name="Guillermo Hoyo Bravo" userId="S::guillermo.hoyo@estudiante.uam.es::1d430a51-2ebc-4c40-9f45-3c57ff216512" providerId="AD" clId="Web-{850044D6-CECD-AA1A-003C-D6E9B871C7A1}" dt="2022-05-18T16:02:33.481" v="22" actId="20577"/>
          <ac:spMkLst>
            <pc:docMk/>
            <pc:sldMk cId="4113306657" sldId="277"/>
            <ac:spMk id="8" creationId="{1AC12476-25A4-373E-DDF0-51EA4085ECE0}"/>
          </ac:spMkLst>
        </pc:spChg>
        <pc:picChg chg="add mod">
          <ac:chgData name="Guillermo Hoyo Bravo" userId="S::guillermo.hoyo@estudiante.uam.es::1d430a51-2ebc-4c40-9f45-3c57ff216512" providerId="AD" clId="Web-{850044D6-CECD-AA1A-003C-D6E9B871C7A1}" dt="2022-05-18T16:02:53.029" v="24" actId="1076"/>
          <ac:picMkLst>
            <pc:docMk/>
            <pc:sldMk cId="4113306657" sldId="277"/>
            <ac:picMk id="4" creationId="{4F27B6CD-DCE7-CCAA-EB71-05F6B3E9779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23:11:3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21:11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23:11:47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5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866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4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2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6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18,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5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18,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136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18,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33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18,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18,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18,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27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18, 2022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65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cience.eu/es/aprendizaje-automatico/una-vision-general-de-resnet-y-sus-variant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EA63B-23FA-2236-5D85-B5B9FE489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815" y="-1305"/>
            <a:ext cx="12188981" cy="68597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B829CE-9331-F798-E8AB-5327DBC9B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760499" cy="279516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  <a:ea typeface="Batang"/>
              </a:rPr>
              <a:t>APPSA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8D32F1-2AE1-E696-2182-878D990B7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994" y="4121253"/>
            <a:ext cx="3473327" cy="11368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solidFill>
                  <a:schemeClr val="bg1"/>
                </a:solidFill>
                <a:ea typeface="Batang"/>
              </a:rPr>
              <a:t>Guillermo Hoyo Bravo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95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E50859B-F132-4DA3-9AEB-C701F9D01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23810DE-397B-4015-A69C-D6892ACBC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10535176 w 12584740"/>
              <a:gd name="connsiteY2" fmla="*/ 98886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743830 w 12584740"/>
              <a:gd name="connsiteY1" fmla="*/ 247900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94595 w 12584740"/>
              <a:gd name="connsiteY2" fmla="*/ 24901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94595 w 12584740"/>
              <a:gd name="connsiteY2" fmla="*/ 24901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56665 w 12584740"/>
              <a:gd name="connsiteY2" fmla="*/ 29752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56665 w 12584740"/>
              <a:gd name="connsiteY2" fmla="*/ 297521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956665 w 12584740"/>
              <a:gd name="connsiteY2" fmla="*/ 297521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701170 w 12584740"/>
              <a:gd name="connsiteY2" fmla="*/ 241058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701170 w 12584740"/>
              <a:gd name="connsiteY2" fmla="*/ 241058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4549134 w 12584740"/>
              <a:gd name="connsiteY72" fmla="*/ 97689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4549134 w 12584740"/>
              <a:gd name="connsiteY72" fmla="*/ 97689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4279252 w 12584740"/>
              <a:gd name="connsiteY71" fmla="*/ 78863 h 4556159"/>
              <a:gd name="connsiteX72" fmla="*/ 4549134 w 12584740"/>
              <a:gd name="connsiteY72" fmla="*/ 97689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363928 w 12584740"/>
              <a:gd name="connsiteY71" fmla="*/ 53876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146014 w 12584740"/>
              <a:gd name="connsiteY70" fmla="*/ 11638 h 4556159"/>
              <a:gd name="connsiteX71" fmla="*/ 4363928 w 12584740"/>
              <a:gd name="connsiteY71" fmla="*/ 53876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146014 w 12584740"/>
              <a:gd name="connsiteY70" fmla="*/ 11638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04925 w 12584740"/>
              <a:gd name="connsiteY71" fmla="*/ 37890 h 4556159"/>
              <a:gd name="connsiteX72" fmla="*/ 4572656 w 12584740"/>
              <a:gd name="connsiteY72" fmla="*/ 50943 h 4556159"/>
              <a:gd name="connsiteX0" fmla="*/ 4493163 w 12584740"/>
              <a:gd name="connsiteY0" fmla="*/ 28686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04925 w 12584740"/>
              <a:gd name="connsiteY71" fmla="*/ 37890 h 4556159"/>
              <a:gd name="connsiteX72" fmla="*/ 4493163 w 12584740"/>
              <a:gd name="connsiteY72" fmla="*/ 28686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4493163" y="28686"/>
                </a:moveTo>
                <a:cubicBezTo>
                  <a:pt x="5529258" y="78499"/>
                  <a:pt x="7511045" y="223670"/>
                  <a:pt x="7680942" y="200381"/>
                </a:cubicBezTo>
                <a:cubicBezTo>
                  <a:pt x="7680942" y="230479"/>
                  <a:pt x="7766279" y="188369"/>
                  <a:pt x="7766279" y="218467"/>
                </a:cubicBezTo>
                <a:cubicBezTo>
                  <a:pt x="7853821" y="321023"/>
                  <a:pt x="7727668" y="118436"/>
                  <a:pt x="8258962" y="227675"/>
                </a:cubicBezTo>
                <a:cubicBezTo>
                  <a:pt x="8308606" y="229594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4298321" y="22415"/>
                  <a:pt x="4308012" y="21055"/>
                </a:cubicBezTo>
                <a:cubicBezTo>
                  <a:pt x="4356052" y="33271"/>
                  <a:pt x="4311862" y="75967"/>
                  <a:pt x="4404925" y="37890"/>
                </a:cubicBezTo>
                <a:cubicBezTo>
                  <a:pt x="4404925" y="-22447"/>
                  <a:pt x="4440825" y="139297"/>
                  <a:pt x="4493163" y="2868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295155" y="4779335"/>
            <a:ext cx="9602582" cy="1031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ea typeface="Batang"/>
              </a:rPr>
              <a:t>Resultados</a:t>
            </a:r>
            <a:endParaRPr lang="en-US">
              <a:solidFill>
                <a:schemeClr val="bg1"/>
              </a:solidFill>
              <a:ea typeface="Batang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CE6BAF9-0FC6-4E01-B4D9-CD84641B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507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01086D41-5C37-24F1-0948-6162C4D57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202" y="1658230"/>
            <a:ext cx="2726795" cy="1875118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C7FAAD3-2049-48BE-B962-E4CED4D96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64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59522B01-A84E-E09D-BE33-FEBE2B22C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767" y="1656929"/>
            <a:ext cx="2730579" cy="1877720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808E4DD-8F04-4C26-91D7-D7977A1EF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79345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2C035728-B13C-9124-0C89-BEA0EBAF1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148" y="1656929"/>
            <a:ext cx="2730579" cy="187772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BEFA23D-90B7-C145-E174-6504187051DC}"/>
              </a:ext>
            </a:extLst>
          </p:cNvPr>
          <p:cNvSpPr txBox="1"/>
          <p:nvPr/>
        </p:nvSpPr>
        <p:spPr>
          <a:xfrm>
            <a:off x="1537009" y="37309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Modelo Reducido (0)</a:t>
            </a:r>
            <a:endParaRPr lang="es-ES"/>
          </a:p>
          <a:p>
            <a:pPr algn="ctr"/>
            <a:r>
              <a:rPr lang="es-ES" dirty="0"/>
              <a:t>EER =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17.6299</a:t>
            </a:r>
            <a:endParaRPr lang="es-ES" dirty="0">
              <a:ea typeface="+mn-lt"/>
              <a:cs typeface="+mn-lt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3846887-1DC5-4C10-5969-1C54BFD4F675}"/>
              </a:ext>
            </a:extLst>
          </p:cNvPr>
          <p:cNvSpPr txBox="1"/>
          <p:nvPr/>
        </p:nvSpPr>
        <p:spPr>
          <a:xfrm>
            <a:off x="8029095" y="37309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Modelo Original</a:t>
            </a:r>
          </a:p>
          <a:p>
            <a:pPr algn="ctr"/>
            <a:r>
              <a:rPr lang="es-ES" dirty="0"/>
              <a:t>EER = </a:t>
            </a:r>
            <a:r>
              <a:rPr lang="en-US" dirty="0">
                <a:ea typeface="+mn-lt"/>
                <a:cs typeface="+mn-lt"/>
              </a:rPr>
              <a:t>19.6341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E6D0D9B-694F-561E-9262-F78285B98E42}"/>
              </a:ext>
            </a:extLst>
          </p:cNvPr>
          <p:cNvSpPr txBox="1"/>
          <p:nvPr/>
        </p:nvSpPr>
        <p:spPr>
          <a:xfrm>
            <a:off x="4723554" y="37309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Modelo Reducido (2)</a:t>
            </a:r>
          </a:p>
          <a:p>
            <a:pPr algn="ctr"/>
            <a:r>
              <a:rPr lang="es-ES" dirty="0"/>
              <a:t>EER =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18.5399</a:t>
            </a:r>
            <a:endParaRPr lang="es-E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912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+mj-lt"/>
                <a:cs typeface="+mj-lt"/>
              </a:rPr>
              <a:t>Conclusión</a:t>
            </a:r>
            <a:endParaRPr lang="es-ES" dirty="0" err="1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Mientras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sabemos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que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implementar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nuestros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modelos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con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más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capas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conduce a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mejores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desempeños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los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resultados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podrían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cambiar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drásticamente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algunas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condiciones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llevando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 la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saturación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El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modelo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reducido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es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muchisimo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mas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rápido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de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entrenar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Este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puede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ser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el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motívo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de sus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mejores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resultados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debido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 las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pocas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épocas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entrenado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ea typeface="Batang"/>
              </a:rPr>
              <a:t>Se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puede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observar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una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bajáda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drástica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en</a:t>
            </a:r>
            <a:r>
              <a:rPr lang="en-US" dirty="0">
                <a:solidFill>
                  <a:schemeClr val="bg1"/>
                </a:solidFill>
                <a:ea typeface="Batang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el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resultado</a:t>
            </a:r>
            <a:r>
              <a:rPr lang="en-US" dirty="0">
                <a:solidFill>
                  <a:schemeClr val="bg1"/>
                </a:solidFill>
                <a:ea typeface="Batang"/>
              </a:rPr>
              <a:t> del loss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en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el</a:t>
            </a:r>
            <a:r>
              <a:rPr lang="en-US" dirty="0">
                <a:solidFill>
                  <a:schemeClr val="bg1"/>
                </a:solidFill>
                <a:ea typeface="Batang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segúndo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modelo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reducido</a:t>
            </a:r>
            <a:r>
              <a:rPr lang="en-US" dirty="0">
                <a:solidFill>
                  <a:schemeClr val="bg1"/>
                </a:solidFill>
                <a:ea typeface="Batang"/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66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262E669-7774-4EAE-BBCE-F9FFE664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0838CA9-6736-4868-BAC7-C020254B5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463" y="1144989"/>
            <a:ext cx="9677074" cy="4048564"/>
          </a:xfrm>
          <a:custGeom>
            <a:avLst/>
            <a:gdLst>
              <a:gd name="connsiteX0" fmla="*/ 0 w 8037833"/>
              <a:gd name="connsiteY0" fmla="*/ 0 h 3771414"/>
              <a:gd name="connsiteX1" fmla="*/ 8037833 w 8037833"/>
              <a:gd name="connsiteY1" fmla="*/ 702854 h 3771414"/>
              <a:gd name="connsiteX2" fmla="*/ 8037833 w 8037833"/>
              <a:gd name="connsiteY2" fmla="*/ 3110335 h 3771414"/>
              <a:gd name="connsiteX3" fmla="*/ 8034343 w 8037833"/>
              <a:gd name="connsiteY3" fmla="*/ 3109810 h 3771414"/>
              <a:gd name="connsiteX4" fmla="*/ 7877229 w 8037833"/>
              <a:gd name="connsiteY4" fmla="*/ 3131056 h 3771414"/>
              <a:gd name="connsiteX5" fmla="*/ 7807644 w 8037833"/>
              <a:gd name="connsiteY5" fmla="*/ 3086007 h 3771414"/>
              <a:gd name="connsiteX6" fmla="*/ 7607062 w 8037833"/>
              <a:gd name="connsiteY6" fmla="*/ 3074909 h 3771414"/>
              <a:gd name="connsiteX7" fmla="*/ 7351256 w 8037833"/>
              <a:gd name="connsiteY7" fmla="*/ 3263533 h 3771414"/>
              <a:gd name="connsiteX8" fmla="*/ 7241630 w 8037833"/>
              <a:gd name="connsiteY8" fmla="*/ 3245856 h 3771414"/>
              <a:gd name="connsiteX9" fmla="*/ 7197338 w 8037833"/>
              <a:gd name="connsiteY9" fmla="*/ 3211988 h 3771414"/>
              <a:gd name="connsiteX10" fmla="*/ 7180777 w 8037833"/>
              <a:gd name="connsiteY10" fmla="*/ 3210063 h 3771414"/>
              <a:gd name="connsiteX11" fmla="*/ 7146896 w 8037833"/>
              <a:gd name="connsiteY11" fmla="*/ 3244212 h 3771414"/>
              <a:gd name="connsiteX12" fmla="*/ 7101771 w 8037833"/>
              <a:gd name="connsiteY12" fmla="*/ 3244252 h 3771414"/>
              <a:gd name="connsiteX13" fmla="*/ 7047844 w 8037833"/>
              <a:gd name="connsiteY13" fmla="*/ 3291028 h 3771414"/>
              <a:gd name="connsiteX14" fmla="*/ 6869803 w 8037833"/>
              <a:gd name="connsiteY14" fmla="*/ 3307526 h 3771414"/>
              <a:gd name="connsiteX15" fmla="*/ 6819463 w 8037833"/>
              <a:gd name="connsiteY15" fmla="*/ 3355861 h 3771414"/>
              <a:gd name="connsiteX16" fmla="*/ 6797198 w 8037833"/>
              <a:gd name="connsiteY16" fmla="*/ 3365493 h 3771414"/>
              <a:gd name="connsiteX17" fmla="*/ 6760989 w 8037833"/>
              <a:gd name="connsiteY17" fmla="*/ 3411424 h 3771414"/>
              <a:gd name="connsiteX18" fmla="*/ 6633643 w 8037833"/>
              <a:gd name="connsiteY18" fmla="*/ 3335413 h 3771414"/>
              <a:gd name="connsiteX19" fmla="*/ 6462092 w 8037833"/>
              <a:gd name="connsiteY19" fmla="*/ 3360766 h 3771414"/>
              <a:gd name="connsiteX20" fmla="*/ 6303479 w 8037833"/>
              <a:gd name="connsiteY20" fmla="*/ 3307079 h 3771414"/>
              <a:gd name="connsiteX21" fmla="*/ 6210639 w 8037833"/>
              <a:gd name="connsiteY21" fmla="*/ 3322783 h 3771414"/>
              <a:gd name="connsiteX22" fmla="*/ 6184923 w 8037833"/>
              <a:gd name="connsiteY22" fmla="*/ 3365368 h 3771414"/>
              <a:gd name="connsiteX23" fmla="*/ 5949057 w 8037833"/>
              <a:gd name="connsiteY23" fmla="*/ 3366889 h 3771414"/>
              <a:gd name="connsiteX24" fmla="*/ 5891274 w 8037833"/>
              <a:gd name="connsiteY24" fmla="*/ 3384918 h 3771414"/>
              <a:gd name="connsiteX25" fmla="*/ 5835383 w 8037833"/>
              <a:gd name="connsiteY25" fmla="*/ 3364766 h 3771414"/>
              <a:gd name="connsiteX26" fmla="*/ 5746050 w 8037833"/>
              <a:gd name="connsiteY26" fmla="*/ 3413379 h 3771414"/>
              <a:gd name="connsiteX27" fmla="*/ 5613670 w 8037833"/>
              <a:gd name="connsiteY27" fmla="*/ 3415908 h 3771414"/>
              <a:gd name="connsiteX28" fmla="*/ 5535334 w 8037833"/>
              <a:gd name="connsiteY28" fmla="*/ 3424281 h 3771414"/>
              <a:gd name="connsiteX29" fmla="*/ 5506940 w 8037833"/>
              <a:gd name="connsiteY29" fmla="*/ 3438236 h 3771414"/>
              <a:gd name="connsiteX30" fmla="*/ 5466372 w 8037833"/>
              <a:gd name="connsiteY30" fmla="*/ 3450482 h 3771414"/>
              <a:gd name="connsiteX31" fmla="*/ 5395833 w 8037833"/>
              <a:gd name="connsiteY31" fmla="*/ 3480431 h 3771414"/>
              <a:gd name="connsiteX32" fmla="*/ 5299224 w 8037833"/>
              <a:gd name="connsiteY32" fmla="*/ 3506167 h 3771414"/>
              <a:gd name="connsiteX33" fmla="*/ 5223043 w 8037833"/>
              <a:gd name="connsiteY33" fmla="*/ 3478901 h 3771414"/>
              <a:gd name="connsiteX34" fmla="*/ 5217733 w 8037833"/>
              <a:gd name="connsiteY34" fmla="*/ 3487700 h 3771414"/>
              <a:gd name="connsiteX35" fmla="*/ 5167992 w 8037833"/>
              <a:gd name="connsiteY35" fmla="*/ 3491322 h 3771414"/>
              <a:gd name="connsiteX36" fmla="*/ 4987020 w 8037833"/>
              <a:gd name="connsiteY36" fmla="*/ 3448500 h 3771414"/>
              <a:gd name="connsiteX37" fmla="*/ 4890003 w 8037833"/>
              <a:gd name="connsiteY37" fmla="*/ 3457111 h 3771414"/>
              <a:gd name="connsiteX38" fmla="*/ 4856654 w 8037833"/>
              <a:gd name="connsiteY38" fmla="*/ 3469117 h 3771414"/>
              <a:gd name="connsiteX39" fmla="*/ 4800711 w 8037833"/>
              <a:gd name="connsiteY39" fmla="*/ 3488678 h 3771414"/>
              <a:gd name="connsiteX40" fmla="*/ 4761569 w 8037833"/>
              <a:gd name="connsiteY40" fmla="*/ 3525340 h 3771414"/>
              <a:gd name="connsiteX41" fmla="*/ 4713734 w 8037833"/>
              <a:gd name="connsiteY41" fmla="*/ 3532961 h 3771414"/>
              <a:gd name="connsiteX42" fmla="*/ 4699169 w 8037833"/>
              <a:gd name="connsiteY42" fmla="*/ 3506225 h 3771414"/>
              <a:gd name="connsiteX43" fmla="*/ 4649120 w 8037833"/>
              <a:gd name="connsiteY43" fmla="*/ 3523629 h 3771414"/>
              <a:gd name="connsiteX44" fmla="*/ 4573578 w 8037833"/>
              <a:gd name="connsiteY44" fmla="*/ 3553160 h 3771414"/>
              <a:gd name="connsiteX45" fmla="*/ 4529117 w 8037833"/>
              <a:gd name="connsiteY45" fmla="*/ 3562829 h 3771414"/>
              <a:gd name="connsiteX46" fmla="*/ 4408641 w 8037833"/>
              <a:gd name="connsiteY46" fmla="*/ 3597237 h 3771414"/>
              <a:gd name="connsiteX47" fmla="*/ 4288710 w 8037833"/>
              <a:gd name="connsiteY47" fmla="*/ 3637793 h 3771414"/>
              <a:gd name="connsiteX48" fmla="*/ 4234393 w 8037833"/>
              <a:gd name="connsiteY48" fmla="*/ 3691813 h 3771414"/>
              <a:gd name="connsiteX49" fmla="*/ 4227541 w 8037833"/>
              <a:gd name="connsiteY49" fmla="*/ 3694215 h 3771414"/>
              <a:gd name="connsiteX50" fmla="*/ 4208725 w 8037833"/>
              <a:gd name="connsiteY50" fmla="*/ 3692078 h 3771414"/>
              <a:gd name="connsiteX51" fmla="*/ 4201632 w 8037833"/>
              <a:gd name="connsiteY51" fmla="*/ 3689839 h 3771414"/>
              <a:gd name="connsiteX52" fmla="*/ 4191289 w 8037833"/>
              <a:gd name="connsiteY52" fmla="*/ 3689617 h 3771414"/>
              <a:gd name="connsiteX53" fmla="*/ 4191039 w 8037833"/>
              <a:gd name="connsiteY53" fmla="*/ 3690068 h 3771414"/>
              <a:gd name="connsiteX54" fmla="*/ 4181340 w 8037833"/>
              <a:gd name="connsiteY54" fmla="*/ 3688966 h 3771414"/>
              <a:gd name="connsiteX55" fmla="*/ 4133816 w 8037833"/>
              <a:gd name="connsiteY55" fmla="*/ 3677802 h 3771414"/>
              <a:gd name="connsiteX56" fmla="*/ 4071732 w 8037833"/>
              <a:gd name="connsiteY56" fmla="*/ 3719750 h 3771414"/>
              <a:gd name="connsiteX57" fmla="*/ 4045924 w 8037833"/>
              <a:gd name="connsiteY57" fmla="*/ 3726641 h 3771414"/>
              <a:gd name="connsiteX58" fmla="*/ 4032171 w 8037833"/>
              <a:gd name="connsiteY58" fmla="*/ 3732760 h 3771414"/>
              <a:gd name="connsiteX59" fmla="*/ 4031335 w 8037833"/>
              <a:gd name="connsiteY59" fmla="*/ 3734716 h 3771414"/>
              <a:gd name="connsiteX60" fmla="*/ 3985774 w 8037833"/>
              <a:gd name="connsiteY60" fmla="*/ 3723784 h 3771414"/>
              <a:gd name="connsiteX61" fmla="*/ 3979769 w 8037833"/>
              <a:gd name="connsiteY61" fmla="*/ 3726006 h 3771414"/>
              <a:gd name="connsiteX62" fmla="*/ 3950014 w 8037833"/>
              <a:gd name="connsiteY62" fmla="*/ 3714179 h 3771414"/>
              <a:gd name="connsiteX63" fmla="*/ 3934671 w 8037833"/>
              <a:gd name="connsiteY63" fmla="*/ 3710576 h 3771414"/>
              <a:gd name="connsiteX64" fmla="*/ 3930274 w 8037833"/>
              <a:gd name="connsiteY64" fmla="*/ 3704385 h 3771414"/>
              <a:gd name="connsiteX65" fmla="*/ 3907660 w 8037833"/>
              <a:gd name="connsiteY65" fmla="*/ 3701693 h 3771414"/>
              <a:gd name="connsiteX66" fmla="*/ 3905087 w 8037833"/>
              <a:gd name="connsiteY66" fmla="*/ 3703335 h 3771414"/>
              <a:gd name="connsiteX67" fmla="*/ 3886347 w 8037833"/>
              <a:gd name="connsiteY67" fmla="*/ 3693857 h 3771414"/>
              <a:gd name="connsiteX68" fmla="*/ 3870533 w 8037833"/>
              <a:gd name="connsiteY68" fmla="*/ 3677142 h 3771414"/>
              <a:gd name="connsiteX69" fmla="*/ 3678563 w 8037833"/>
              <a:gd name="connsiteY69" fmla="*/ 3681723 h 3771414"/>
              <a:gd name="connsiteX70" fmla="*/ 3511920 w 8037833"/>
              <a:gd name="connsiteY70" fmla="*/ 3609378 h 3771414"/>
              <a:gd name="connsiteX71" fmla="*/ 3407752 w 8037833"/>
              <a:gd name="connsiteY71" fmla="*/ 3613827 h 3771414"/>
              <a:gd name="connsiteX72" fmla="*/ 3373519 w 8037833"/>
              <a:gd name="connsiteY72" fmla="*/ 3653022 h 3771414"/>
              <a:gd name="connsiteX73" fmla="*/ 3114267 w 8037833"/>
              <a:gd name="connsiteY73" fmla="*/ 3626220 h 3771414"/>
              <a:gd name="connsiteX74" fmla="*/ 3048270 w 8037833"/>
              <a:gd name="connsiteY74" fmla="*/ 3637186 h 3771414"/>
              <a:gd name="connsiteX75" fmla="*/ 2989722 w 8037833"/>
              <a:gd name="connsiteY75" fmla="*/ 3610467 h 3771414"/>
              <a:gd name="connsiteX76" fmla="*/ 2965734 w 8037833"/>
              <a:gd name="connsiteY76" fmla="*/ 3622913 h 3771414"/>
              <a:gd name="connsiteX77" fmla="*/ 2961603 w 8037833"/>
              <a:gd name="connsiteY77" fmla="*/ 3625458 h 3771414"/>
              <a:gd name="connsiteX78" fmla="*/ 2944959 w 8037833"/>
              <a:gd name="connsiteY78" fmla="*/ 3626960 h 3771414"/>
              <a:gd name="connsiteX79" fmla="*/ 2940402 w 8037833"/>
              <a:gd name="connsiteY79" fmla="*/ 3638237 h 3771414"/>
              <a:gd name="connsiteX80" fmla="*/ 2915449 w 8037833"/>
              <a:gd name="connsiteY80" fmla="*/ 3648276 h 3771414"/>
              <a:gd name="connsiteX81" fmla="*/ 2884777 w 8037833"/>
              <a:gd name="connsiteY81" fmla="*/ 3648012 h 3771414"/>
              <a:gd name="connsiteX82" fmla="*/ 2739034 w 8037833"/>
              <a:gd name="connsiteY82" fmla="*/ 3634633 h 3771414"/>
              <a:gd name="connsiteX83" fmla="*/ 2651827 w 8037833"/>
              <a:gd name="connsiteY83" fmla="*/ 3633543 h 3771414"/>
              <a:gd name="connsiteX84" fmla="*/ 2618680 w 8037833"/>
              <a:gd name="connsiteY84" fmla="*/ 3643992 h 3771414"/>
              <a:gd name="connsiteX85" fmla="*/ 2572404 w 8037833"/>
              <a:gd name="connsiteY85" fmla="*/ 3651280 h 3771414"/>
              <a:gd name="connsiteX86" fmla="*/ 2490721 w 8037833"/>
              <a:gd name="connsiteY86" fmla="*/ 3672550 h 3771414"/>
              <a:gd name="connsiteX87" fmla="*/ 2381001 w 8037833"/>
              <a:gd name="connsiteY87" fmla="*/ 3686506 h 3771414"/>
              <a:gd name="connsiteX88" fmla="*/ 2301172 w 8037833"/>
              <a:gd name="connsiteY88" fmla="*/ 3650290 h 3771414"/>
              <a:gd name="connsiteX89" fmla="*/ 2294102 w 8037833"/>
              <a:gd name="connsiteY89" fmla="*/ 3658388 h 3771414"/>
              <a:gd name="connsiteX90" fmla="*/ 2238966 w 8037833"/>
              <a:gd name="connsiteY90" fmla="*/ 3656014 h 3771414"/>
              <a:gd name="connsiteX91" fmla="*/ 2046240 w 8037833"/>
              <a:gd name="connsiteY91" fmla="*/ 3591772 h 3771414"/>
              <a:gd name="connsiteX92" fmla="*/ 1938480 w 8037833"/>
              <a:gd name="connsiteY92" fmla="*/ 3588676 h 3771414"/>
              <a:gd name="connsiteX93" fmla="*/ 1900166 w 8037833"/>
              <a:gd name="connsiteY93" fmla="*/ 3596595 h 3771414"/>
              <a:gd name="connsiteX94" fmla="*/ 1835976 w 8037833"/>
              <a:gd name="connsiteY94" fmla="*/ 3609302 h 3771414"/>
              <a:gd name="connsiteX95" fmla="*/ 1787830 w 8037833"/>
              <a:gd name="connsiteY95" fmla="*/ 3641005 h 3771414"/>
              <a:gd name="connsiteX96" fmla="*/ 1734224 w 8037833"/>
              <a:gd name="connsiteY96" fmla="*/ 3642830 h 3771414"/>
              <a:gd name="connsiteX97" fmla="*/ 1721989 w 8037833"/>
              <a:gd name="connsiteY97" fmla="*/ 3614535 h 3771414"/>
              <a:gd name="connsiteX98" fmla="*/ 1664576 w 8037833"/>
              <a:gd name="connsiteY98" fmla="*/ 3625809 h 3771414"/>
              <a:gd name="connsiteX99" fmla="*/ 1577459 w 8037833"/>
              <a:gd name="connsiteY99" fmla="*/ 3646061 h 3771414"/>
              <a:gd name="connsiteX100" fmla="*/ 1527269 w 8037833"/>
              <a:gd name="connsiteY100" fmla="*/ 3650325 h 3771414"/>
              <a:gd name="connsiteX101" fmla="*/ 1390118 w 8037833"/>
              <a:gd name="connsiteY101" fmla="*/ 3670026 h 3771414"/>
              <a:gd name="connsiteX102" fmla="*/ 1252698 w 8037833"/>
              <a:gd name="connsiteY102" fmla="*/ 3695899 h 3771414"/>
              <a:gd name="connsiteX103" fmla="*/ 1171039 w 8037833"/>
              <a:gd name="connsiteY103" fmla="*/ 3745879 h 3771414"/>
              <a:gd name="connsiteX104" fmla="*/ 1058106 w 8037833"/>
              <a:gd name="connsiteY104" fmla="*/ 3763403 h 3771414"/>
              <a:gd name="connsiteX105" fmla="*/ 1039167 w 8037833"/>
              <a:gd name="connsiteY105" fmla="*/ 3771414 h 3771414"/>
              <a:gd name="connsiteX106" fmla="*/ 1012958 w 8037833"/>
              <a:gd name="connsiteY106" fmla="*/ 3766443 h 3771414"/>
              <a:gd name="connsiteX107" fmla="*/ 907906 w 8037833"/>
              <a:gd name="connsiteY107" fmla="*/ 3744915 h 3771414"/>
              <a:gd name="connsiteX108" fmla="*/ 825226 w 8037833"/>
              <a:gd name="connsiteY108" fmla="*/ 3713606 h 3771414"/>
              <a:gd name="connsiteX109" fmla="*/ 722264 w 8037833"/>
              <a:gd name="connsiteY109" fmla="*/ 3734849 h 3771414"/>
              <a:gd name="connsiteX110" fmla="*/ 659460 w 8037833"/>
              <a:gd name="connsiteY110" fmla="*/ 3727666 h 3771414"/>
              <a:gd name="connsiteX111" fmla="*/ 556552 w 8037833"/>
              <a:gd name="connsiteY111" fmla="*/ 3685171 h 3771414"/>
              <a:gd name="connsiteX112" fmla="*/ 421042 w 8037833"/>
              <a:gd name="connsiteY112" fmla="*/ 3697149 h 3771414"/>
              <a:gd name="connsiteX113" fmla="*/ 393295 w 8037833"/>
              <a:gd name="connsiteY113" fmla="*/ 3740334 h 3771414"/>
              <a:gd name="connsiteX114" fmla="*/ 355918 w 8037833"/>
              <a:gd name="connsiteY114" fmla="*/ 3766409 h 3771414"/>
              <a:gd name="connsiteX115" fmla="*/ 339711 w 8037833"/>
              <a:gd name="connsiteY115" fmla="*/ 3705479 h 3771414"/>
              <a:gd name="connsiteX116" fmla="*/ 222239 w 8037833"/>
              <a:gd name="connsiteY116" fmla="*/ 3659572 h 3771414"/>
              <a:gd name="connsiteX117" fmla="*/ 163578 w 8037833"/>
              <a:gd name="connsiteY117" fmla="*/ 3643529 h 3771414"/>
              <a:gd name="connsiteX118" fmla="*/ 72220 w 8037833"/>
              <a:gd name="connsiteY118" fmla="*/ 3632509 h 3771414"/>
              <a:gd name="connsiteX119" fmla="*/ 44395 w 8037833"/>
              <a:gd name="connsiteY119" fmla="*/ 3626692 h 3771414"/>
              <a:gd name="connsiteX120" fmla="*/ 1962 w 8037833"/>
              <a:gd name="connsiteY120" fmla="*/ 3623185 h 3771414"/>
              <a:gd name="connsiteX121" fmla="*/ 0 w 8037833"/>
              <a:gd name="connsiteY121" fmla="*/ 3622498 h 3771414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11920 w 8037833"/>
              <a:gd name="connsiteY70" fmla="*/ 3622141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34393 w 8037833"/>
              <a:gd name="connsiteY47" fmla="*/ 3704576 h 3784177"/>
              <a:gd name="connsiteX48" fmla="*/ 4227541 w 8037833"/>
              <a:gd name="connsiteY48" fmla="*/ 3706978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823683"/>
              <a:gd name="connsiteX1" fmla="*/ 8037833 w 8037833"/>
              <a:gd name="connsiteY1" fmla="*/ 0 h 3823683"/>
              <a:gd name="connsiteX2" fmla="*/ 8037833 w 8037833"/>
              <a:gd name="connsiteY2" fmla="*/ 3123098 h 3823683"/>
              <a:gd name="connsiteX3" fmla="*/ 8034343 w 8037833"/>
              <a:gd name="connsiteY3" fmla="*/ 3122573 h 3823683"/>
              <a:gd name="connsiteX4" fmla="*/ 7877229 w 8037833"/>
              <a:gd name="connsiteY4" fmla="*/ 3143819 h 3823683"/>
              <a:gd name="connsiteX5" fmla="*/ 7752740 w 8037833"/>
              <a:gd name="connsiteY5" fmla="*/ 3181149 h 3823683"/>
              <a:gd name="connsiteX6" fmla="*/ 7588760 w 8037833"/>
              <a:gd name="connsiteY6" fmla="*/ 3183782 h 3823683"/>
              <a:gd name="connsiteX7" fmla="*/ 7351256 w 8037833"/>
              <a:gd name="connsiteY7" fmla="*/ 3276296 h 3823683"/>
              <a:gd name="connsiteX8" fmla="*/ 7241630 w 8037833"/>
              <a:gd name="connsiteY8" fmla="*/ 3258619 h 3823683"/>
              <a:gd name="connsiteX9" fmla="*/ 7197338 w 8037833"/>
              <a:gd name="connsiteY9" fmla="*/ 3224751 h 3823683"/>
              <a:gd name="connsiteX10" fmla="*/ 7180777 w 8037833"/>
              <a:gd name="connsiteY10" fmla="*/ 3222826 h 3823683"/>
              <a:gd name="connsiteX11" fmla="*/ 7146896 w 8037833"/>
              <a:gd name="connsiteY11" fmla="*/ 3256975 h 3823683"/>
              <a:gd name="connsiteX12" fmla="*/ 7101771 w 8037833"/>
              <a:gd name="connsiteY12" fmla="*/ 3257015 h 3823683"/>
              <a:gd name="connsiteX13" fmla="*/ 7047844 w 8037833"/>
              <a:gd name="connsiteY13" fmla="*/ 3303791 h 3823683"/>
              <a:gd name="connsiteX14" fmla="*/ 6912506 w 8037833"/>
              <a:gd name="connsiteY14" fmla="*/ 3361478 h 3823683"/>
              <a:gd name="connsiteX15" fmla="*/ 6819463 w 8037833"/>
              <a:gd name="connsiteY15" fmla="*/ 3368624 h 3823683"/>
              <a:gd name="connsiteX16" fmla="*/ 6797198 w 8037833"/>
              <a:gd name="connsiteY16" fmla="*/ 3378256 h 3823683"/>
              <a:gd name="connsiteX17" fmla="*/ 6718286 w 8037833"/>
              <a:gd name="connsiteY17" fmla="*/ 3382997 h 3823683"/>
              <a:gd name="connsiteX18" fmla="*/ 6609242 w 8037833"/>
              <a:gd name="connsiteY18" fmla="*/ 3355040 h 3823683"/>
              <a:gd name="connsiteX19" fmla="*/ 6462092 w 8037833"/>
              <a:gd name="connsiteY19" fmla="*/ 3373529 h 3823683"/>
              <a:gd name="connsiteX20" fmla="*/ 6303479 w 8037833"/>
              <a:gd name="connsiteY20" fmla="*/ 3319842 h 3823683"/>
              <a:gd name="connsiteX21" fmla="*/ 6210639 w 8037833"/>
              <a:gd name="connsiteY21" fmla="*/ 3335546 h 3823683"/>
              <a:gd name="connsiteX22" fmla="*/ 6111718 w 8037833"/>
              <a:gd name="connsiteY22" fmla="*/ 3357536 h 3823683"/>
              <a:gd name="connsiteX23" fmla="*/ 5949057 w 8037833"/>
              <a:gd name="connsiteY23" fmla="*/ 3379652 h 3823683"/>
              <a:gd name="connsiteX24" fmla="*/ 5891274 w 8037833"/>
              <a:gd name="connsiteY24" fmla="*/ 3397681 h 3823683"/>
              <a:gd name="connsiteX25" fmla="*/ 5835383 w 8037833"/>
              <a:gd name="connsiteY25" fmla="*/ 3377529 h 3823683"/>
              <a:gd name="connsiteX26" fmla="*/ 5746050 w 8037833"/>
              <a:gd name="connsiteY26" fmla="*/ 3426142 h 3823683"/>
              <a:gd name="connsiteX27" fmla="*/ 5613670 w 8037833"/>
              <a:gd name="connsiteY27" fmla="*/ 3428671 h 3823683"/>
              <a:gd name="connsiteX28" fmla="*/ 5535334 w 8037833"/>
              <a:gd name="connsiteY28" fmla="*/ 3437044 h 3823683"/>
              <a:gd name="connsiteX29" fmla="*/ 5506940 w 8037833"/>
              <a:gd name="connsiteY29" fmla="*/ 3450999 h 3823683"/>
              <a:gd name="connsiteX30" fmla="*/ 5466372 w 8037833"/>
              <a:gd name="connsiteY30" fmla="*/ 3463245 h 3823683"/>
              <a:gd name="connsiteX31" fmla="*/ 5395833 w 8037833"/>
              <a:gd name="connsiteY31" fmla="*/ 3493194 h 3823683"/>
              <a:gd name="connsiteX32" fmla="*/ 5299224 w 8037833"/>
              <a:gd name="connsiteY32" fmla="*/ 3518930 h 3823683"/>
              <a:gd name="connsiteX33" fmla="*/ 5223043 w 8037833"/>
              <a:gd name="connsiteY33" fmla="*/ 3491664 h 3823683"/>
              <a:gd name="connsiteX34" fmla="*/ 5217733 w 8037833"/>
              <a:gd name="connsiteY34" fmla="*/ 3500463 h 3823683"/>
              <a:gd name="connsiteX35" fmla="*/ 5167992 w 8037833"/>
              <a:gd name="connsiteY35" fmla="*/ 3504085 h 3823683"/>
              <a:gd name="connsiteX36" fmla="*/ 4987020 w 8037833"/>
              <a:gd name="connsiteY36" fmla="*/ 3461263 h 3823683"/>
              <a:gd name="connsiteX37" fmla="*/ 4890003 w 8037833"/>
              <a:gd name="connsiteY37" fmla="*/ 3469874 h 3823683"/>
              <a:gd name="connsiteX38" fmla="*/ 4856654 w 8037833"/>
              <a:gd name="connsiteY38" fmla="*/ 3481880 h 3823683"/>
              <a:gd name="connsiteX39" fmla="*/ 4800711 w 8037833"/>
              <a:gd name="connsiteY39" fmla="*/ 3501441 h 3823683"/>
              <a:gd name="connsiteX40" fmla="*/ 4761569 w 8037833"/>
              <a:gd name="connsiteY40" fmla="*/ 3538103 h 3823683"/>
              <a:gd name="connsiteX41" fmla="*/ 4713734 w 8037833"/>
              <a:gd name="connsiteY41" fmla="*/ 3545724 h 3823683"/>
              <a:gd name="connsiteX42" fmla="*/ 4699169 w 8037833"/>
              <a:gd name="connsiteY42" fmla="*/ 3518988 h 3823683"/>
              <a:gd name="connsiteX43" fmla="*/ 4649120 w 8037833"/>
              <a:gd name="connsiteY43" fmla="*/ 3536392 h 3823683"/>
              <a:gd name="connsiteX44" fmla="*/ 4573578 w 8037833"/>
              <a:gd name="connsiteY44" fmla="*/ 3565923 h 3823683"/>
              <a:gd name="connsiteX45" fmla="*/ 4529117 w 8037833"/>
              <a:gd name="connsiteY45" fmla="*/ 3575592 h 3823683"/>
              <a:gd name="connsiteX46" fmla="*/ 4408641 w 8037833"/>
              <a:gd name="connsiteY46" fmla="*/ 3610000 h 3823683"/>
              <a:gd name="connsiteX47" fmla="*/ 4234393 w 8037833"/>
              <a:gd name="connsiteY47" fmla="*/ 3704576 h 3823683"/>
              <a:gd name="connsiteX48" fmla="*/ 4258044 w 8037833"/>
              <a:gd name="connsiteY48" fmla="*/ 3823683 h 3823683"/>
              <a:gd name="connsiteX49" fmla="*/ 4208725 w 8037833"/>
              <a:gd name="connsiteY49" fmla="*/ 3704841 h 3823683"/>
              <a:gd name="connsiteX50" fmla="*/ 4201632 w 8037833"/>
              <a:gd name="connsiteY50" fmla="*/ 3702602 h 3823683"/>
              <a:gd name="connsiteX51" fmla="*/ 4191289 w 8037833"/>
              <a:gd name="connsiteY51" fmla="*/ 3702380 h 3823683"/>
              <a:gd name="connsiteX52" fmla="*/ 4191039 w 8037833"/>
              <a:gd name="connsiteY52" fmla="*/ 3702831 h 3823683"/>
              <a:gd name="connsiteX53" fmla="*/ 4181340 w 8037833"/>
              <a:gd name="connsiteY53" fmla="*/ 3701729 h 3823683"/>
              <a:gd name="connsiteX54" fmla="*/ 4133816 w 8037833"/>
              <a:gd name="connsiteY54" fmla="*/ 3690565 h 3823683"/>
              <a:gd name="connsiteX55" fmla="*/ 4071732 w 8037833"/>
              <a:gd name="connsiteY55" fmla="*/ 3732513 h 3823683"/>
              <a:gd name="connsiteX56" fmla="*/ 4045924 w 8037833"/>
              <a:gd name="connsiteY56" fmla="*/ 3739404 h 3823683"/>
              <a:gd name="connsiteX57" fmla="*/ 4032171 w 8037833"/>
              <a:gd name="connsiteY57" fmla="*/ 3745523 h 3823683"/>
              <a:gd name="connsiteX58" fmla="*/ 4031335 w 8037833"/>
              <a:gd name="connsiteY58" fmla="*/ 3747479 h 3823683"/>
              <a:gd name="connsiteX59" fmla="*/ 3985774 w 8037833"/>
              <a:gd name="connsiteY59" fmla="*/ 3736547 h 3823683"/>
              <a:gd name="connsiteX60" fmla="*/ 3979769 w 8037833"/>
              <a:gd name="connsiteY60" fmla="*/ 3738769 h 3823683"/>
              <a:gd name="connsiteX61" fmla="*/ 3950014 w 8037833"/>
              <a:gd name="connsiteY61" fmla="*/ 3726942 h 3823683"/>
              <a:gd name="connsiteX62" fmla="*/ 3934671 w 8037833"/>
              <a:gd name="connsiteY62" fmla="*/ 3723339 h 3823683"/>
              <a:gd name="connsiteX63" fmla="*/ 3930274 w 8037833"/>
              <a:gd name="connsiteY63" fmla="*/ 3717148 h 3823683"/>
              <a:gd name="connsiteX64" fmla="*/ 3907660 w 8037833"/>
              <a:gd name="connsiteY64" fmla="*/ 3714456 h 3823683"/>
              <a:gd name="connsiteX65" fmla="*/ 3905087 w 8037833"/>
              <a:gd name="connsiteY65" fmla="*/ 3716098 h 3823683"/>
              <a:gd name="connsiteX66" fmla="*/ 3886347 w 8037833"/>
              <a:gd name="connsiteY66" fmla="*/ 3706620 h 3823683"/>
              <a:gd name="connsiteX67" fmla="*/ 3870533 w 8037833"/>
              <a:gd name="connsiteY67" fmla="*/ 3689905 h 3823683"/>
              <a:gd name="connsiteX68" fmla="*/ 3678563 w 8037833"/>
              <a:gd name="connsiteY68" fmla="*/ 3694486 h 3823683"/>
              <a:gd name="connsiteX69" fmla="*/ 3524121 w 8037833"/>
              <a:gd name="connsiteY69" fmla="*/ 3642736 h 3823683"/>
              <a:gd name="connsiteX70" fmla="*/ 3407752 w 8037833"/>
              <a:gd name="connsiteY70" fmla="*/ 3626590 h 3823683"/>
              <a:gd name="connsiteX71" fmla="*/ 3373519 w 8037833"/>
              <a:gd name="connsiteY71" fmla="*/ 3665785 h 3823683"/>
              <a:gd name="connsiteX72" fmla="*/ 3114267 w 8037833"/>
              <a:gd name="connsiteY72" fmla="*/ 3638983 h 3823683"/>
              <a:gd name="connsiteX73" fmla="*/ 3048270 w 8037833"/>
              <a:gd name="connsiteY73" fmla="*/ 3649949 h 3823683"/>
              <a:gd name="connsiteX74" fmla="*/ 2989722 w 8037833"/>
              <a:gd name="connsiteY74" fmla="*/ 3623230 h 3823683"/>
              <a:gd name="connsiteX75" fmla="*/ 2965734 w 8037833"/>
              <a:gd name="connsiteY75" fmla="*/ 3635676 h 3823683"/>
              <a:gd name="connsiteX76" fmla="*/ 2961603 w 8037833"/>
              <a:gd name="connsiteY76" fmla="*/ 3638221 h 3823683"/>
              <a:gd name="connsiteX77" fmla="*/ 2944959 w 8037833"/>
              <a:gd name="connsiteY77" fmla="*/ 3639723 h 3823683"/>
              <a:gd name="connsiteX78" fmla="*/ 2940402 w 8037833"/>
              <a:gd name="connsiteY78" fmla="*/ 3651000 h 3823683"/>
              <a:gd name="connsiteX79" fmla="*/ 2915449 w 8037833"/>
              <a:gd name="connsiteY79" fmla="*/ 3661039 h 3823683"/>
              <a:gd name="connsiteX80" fmla="*/ 2884777 w 8037833"/>
              <a:gd name="connsiteY80" fmla="*/ 3660775 h 3823683"/>
              <a:gd name="connsiteX81" fmla="*/ 2739034 w 8037833"/>
              <a:gd name="connsiteY81" fmla="*/ 3647396 h 3823683"/>
              <a:gd name="connsiteX82" fmla="*/ 2651827 w 8037833"/>
              <a:gd name="connsiteY82" fmla="*/ 3646306 h 3823683"/>
              <a:gd name="connsiteX83" fmla="*/ 2618680 w 8037833"/>
              <a:gd name="connsiteY83" fmla="*/ 3656755 h 3823683"/>
              <a:gd name="connsiteX84" fmla="*/ 2572404 w 8037833"/>
              <a:gd name="connsiteY84" fmla="*/ 3664043 h 3823683"/>
              <a:gd name="connsiteX85" fmla="*/ 2490721 w 8037833"/>
              <a:gd name="connsiteY85" fmla="*/ 3685313 h 3823683"/>
              <a:gd name="connsiteX86" fmla="*/ 2423704 w 8037833"/>
              <a:gd name="connsiteY86" fmla="*/ 3658079 h 3823683"/>
              <a:gd name="connsiteX87" fmla="*/ 2301172 w 8037833"/>
              <a:gd name="connsiteY87" fmla="*/ 3663053 h 3823683"/>
              <a:gd name="connsiteX88" fmla="*/ 2294102 w 8037833"/>
              <a:gd name="connsiteY88" fmla="*/ 3671151 h 3823683"/>
              <a:gd name="connsiteX89" fmla="*/ 2238966 w 8037833"/>
              <a:gd name="connsiteY89" fmla="*/ 3668777 h 3823683"/>
              <a:gd name="connsiteX90" fmla="*/ 2046240 w 8037833"/>
              <a:gd name="connsiteY90" fmla="*/ 3604535 h 3823683"/>
              <a:gd name="connsiteX91" fmla="*/ 1938480 w 8037833"/>
              <a:gd name="connsiteY91" fmla="*/ 3601439 h 3823683"/>
              <a:gd name="connsiteX92" fmla="*/ 1900166 w 8037833"/>
              <a:gd name="connsiteY92" fmla="*/ 3609358 h 3823683"/>
              <a:gd name="connsiteX93" fmla="*/ 1835976 w 8037833"/>
              <a:gd name="connsiteY93" fmla="*/ 3622065 h 3823683"/>
              <a:gd name="connsiteX94" fmla="*/ 1787830 w 8037833"/>
              <a:gd name="connsiteY94" fmla="*/ 3653768 h 3823683"/>
              <a:gd name="connsiteX95" fmla="*/ 1734224 w 8037833"/>
              <a:gd name="connsiteY95" fmla="*/ 3655593 h 3823683"/>
              <a:gd name="connsiteX96" fmla="*/ 1721989 w 8037833"/>
              <a:gd name="connsiteY96" fmla="*/ 3627298 h 3823683"/>
              <a:gd name="connsiteX97" fmla="*/ 1664576 w 8037833"/>
              <a:gd name="connsiteY97" fmla="*/ 3638572 h 3823683"/>
              <a:gd name="connsiteX98" fmla="*/ 1577459 w 8037833"/>
              <a:gd name="connsiteY98" fmla="*/ 3658824 h 3823683"/>
              <a:gd name="connsiteX99" fmla="*/ 1527269 w 8037833"/>
              <a:gd name="connsiteY99" fmla="*/ 3663088 h 3823683"/>
              <a:gd name="connsiteX100" fmla="*/ 1390118 w 8037833"/>
              <a:gd name="connsiteY100" fmla="*/ 3682789 h 3823683"/>
              <a:gd name="connsiteX101" fmla="*/ 1252698 w 8037833"/>
              <a:gd name="connsiteY101" fmla="*/ 3708662 h 3823683"/>
              <a:gd name="connsiteX102" fmla="*/ 1171039 w 8037833"/>
              <a:gd name="connsiteY102" fmla="*/ 3758642 h 3823683"/>
              <a:gd name="connsiteX103" fmla="*/ 1058106 w 8037833"/>
              <a:gd name="connsiteY103" fmla="*/ 3776166 h 3823683"/>
              <a:gd name="connsiteX104" fmla="*/ 1039167 w 8037833"/>
              <a:gd name="connsiteY104" fmla="*/ 3784177 h 3823683"/>
              <a:gd name="connsiteX105" fmla="*/ 1012958 w 8037833"/>
              <a:gd name="connsiteY105" fmla="*/ 3779206 h 3823683"/>
              <a:gd name="connsiteX106" fmla="*/ 907906 w 8037833"/>
              <a:gd name="connsiteY106" fmla="*/ 3757678 h 3823683"/>
              <a:gd name="connsiteX107" fmla="*/ 825226 w 8037833"/>
              <a:gd name="connsiteY107" fmla="*/ 3726369 h 3823683"/>
              <a:gd name="connsiteX108" fmla="*/ 722264 w 8037833"/>
              <a:gd name="connsiteY108" fmla="*/ 3747612 h 3823683"/>
              <a:gd name="connsiteX109" fmla="*/ 659460 w 8037833"/>
              <a:gd name="connsiteY109" fmla="*/ 3740429 h 3823683"/>
              <a:gd name="connsiteX110" fmla="*/ 556552 w 8037833"/>
              <a:gd name="connsiteY110" fmla="*/ 3697934 h 3823683"/>
              <a:gd name="connsiteX111" fmla="*/ 421042 w 8037833"/>
              <a:gd name="connsiteY111" fmla="*/ 3709912 h 3823683"/>
              <a:gd name="connsiteX112" fmla="*/ 393295 w 8037833"/>
              <a:gd name="connsiteY112" fmla="*/ 3753097 h 3823683"/>
              <a:gd name="connsiteX113" fmla="*/ 355918 w 8037833"/>
              <a:gd name="connsiteY113" fmla="*/ 3779172 h 3823683"/>
              <a:gd name="connsiteX114" fmla="*/ 339711 w 8037833"/>
              <a:gd name="connsiteY114" fmla="*/ 3718242 h 3823683"/>
              <a:gd name="connsiteX115" fmla="*/ 222239 w 8037833"/>
              <a:gd name="connsiteY115" fmla="*/ 3672335 h 3823683"/>
              <a:gd name="connsiteX116" fmla="*/ 163578 w 8037833"/>
              <a:gd name="connsiteY116" fmla="*/ 3656292 h 3823683"/>
              <a:gd name="connsiteX117" fmla="*/ 72220 w 8037833"/>
              <a:gd name="connsiteY117" fmla="*/ 3645272 h 3823683"/>
              <a:gd name="connsiteX118" fmla="*/ 44395 w 8037833"/>
              <a:gd name="connsiteY118" fmla="*/ 3639455 h 3823683"/>
              <a:gd name="connsiteX119" fmla="*/ 1962 w 8037833"/>
              <a:gd name="connsiteY119" fmla="*/ 3635948 h 3823683"/>
              <a:gd name="connsiteX120" fmla="*/ 0 w 8037833"/>
              <a:gd name="connsiteY120" fmla="*/ 3635261 h 3823683"/>
              <a:gd name="connsiteX121" fmla="*/ 0 w 8037833"/>
              <a:gd name="connsiteY121" fmla="*/ 12763 h 3823683"/>
              <a:gd name="connsiteX0" fmla="*/ 0 w 8037833"/>
              <a:gd name="connsiteY0" fmla="*/ 12763 h 3823683"/>
              <a:gd name="connsiteX1" fmla="*/ 8037833 w 8037833"/>
              <a:gd name="connsiteY1" fmla="*/ 0 h 3823683"/>
              <a:gd name="connsiteX2" fmla="*/ 8037833 w 8037833"/>
              <a:gd name="connsiteY2" fmla="*/ 3123098 h 3823683"/>
              <a:gd name="connsiteX3" fmla="*/ 8034343 w 8037833"/>
              <a:gd name="connsiteY3" fmla="*/ 3122573 h 3823683"/>
              <a:gd name="connsiteX4" fmla="*/ 7877229 w 8037833"/>
              <a:gd name="connsiteY4" fmla="*/ 3143819 h 3823683"/>
              <a:gd name="connsiteX5" fmla="*/ 7752740 w 8037833"/>
              <a:gd name="connsiteY5" fmla="*/ 3181149 h 3823683"/>
              <a:gd name="connsiteX6" fmla="*/ 7588760 w 8037833"/>
              <a:gd name="connsiteY6" fmla="*/ 3183782 h 3823683"/>
              <a:gd name="connsiteX7" fmla="*/ 7351256 w 8037833"/>
              <a:gd name="connsiteY7" fmla="*/ 3276296 h 3823683"/>
              <a:gd name="connsiteX8" fmla="*/ 7241630 w 8037833"/>
              <a:gd name="connsiteY8" fmla="*/ 3258619 h 3823683"/>
              <a:gd name="connsiteX9" fmla="*/ 7197338 w 8037833"/>
              <a:gd name="connsiteY9" fmla="*/ 3224751 h 3823683"/>
              <a:gd name="connsiteX10" fmla="*/ 7180777 w 8037833"/>
              <a:gd name="connsiteY10" fmla="*/ 3222826 h 3823683"/>
              <a:gd name="connsiteX11" fmla="*/ 7146896 w 8037833"/>
              <a:gd name="connsiteY11" fmla="*/ 3256975 h 3823683"/>
              <a:gd name="connsiteX12" fmla="*/ 7101771 w 8037833"/>
              <a:gd name="connsiteY12" fmla="*/ 3257015 h 3823683"/>
              <a:gd name="connsiteX13" fmla="*/ 7047844 w 8037833"/>
              <a:gd name="connsiteY13" fmla="*/ 3303791 h 3823683"/>
              <a:gd name="connsiteX14" fmla="*/ 6912506 w 8037833"/>
              <a:gd name="connsiteY14" fmla="*/ 3361478 h 3823683"/>
              <a:gd name="connsiteX15" fmla="*/ 6819463 w 8037833"/>
              <a:gd name="connsiteY15" fmla="*/ 3368624 h 3823683"/>
              <a:gd name="connsiteX16" fmla="*/ 6797198 w 8037833"/>
              <a:gd name="connsiteY16" fmla="*/ 3378256 h 3823683"/>
              <a:gd name="connsiteX17" fmla="*/ 6718286 w 8037833"/>
              <a:gd name="connsiteY17" fmla="*/ 3382997 h 3823683"/>
              <a:gd name="connsiteX18" fmla="*/ 6609242 w 8037833"/>
              <a:gd name="connsiteY18" fmla="*/ 3355040 h 3823683"/>
              <a:gd name="connsiteX19" fmla="*/ 6462092 w 8037833"/>
              <a:gd name="connsiteY19" fmla="*/ 3373529 h 3823683"/>
              <a:gd name="connsiteX20" fmla="*/ 6303479 w 8037833"/>
              <a:gd name="connsiteY20" fmla="*/ 3319842 h 3823683"/>
              <a:gd name="connsiteX21" fmla="*/ 6210639 w 8037833"/>
              <a:gd name="connsiteY21" fmla="*/ 3335546 h 3823683"/>
              <a:gd name="connsiteX22" fmla="*/ 6111718 w 8037833"/>
              <a:gd name="connsiteY22" fmla="*/ 3357536 h 3823683"/>
              <a:gd name="connsiteX23" fmla="*/ 5949057 w 8037833"/>
              <a:gd name="connsiteY23" fmla="*/ 3379652 h 3823683"/>
              <a:gd name="connsiteX24" fmla="*/ 5891274 w 8037833"/>
              <a:gd name="connsiteY24" fmla="*/ 3397681 h 3823683"/>
              <a:gd name="connsiteX25" fmla="*/ 5835383 w 8037833"/>
              <a:gd name="connsiteY25" fmla="*/ 3377529 h 3823683"/>
              <a:gd name="connsiteX26" fmla="*/ 5746050 w 8037833"/>
              <a:gd name="connsiteY26" fmla="*/ 3426142 h 3823683"/>
              <a:gd name="connsiteX27" fmla="*/ 5613670 w 8037833"/>
              <a:gd name="connsiteY27" fmla="*/ 3428671 h 3823683"/>
              <a:gd name="connsiteX28" fmla="*/ 5535334 w 8037833"/>
              <a:gd name="connsiteY28" fmla="*/ 3437044 h 3823683"/>
              <a:gd name="connsiteX29" fmla="*/ 5506940 w 8037833"/>
              <a:gd name="connsiteY29" fmla="*/ 3450999 h 3823683"/>
              <a:gd name="connsiteX30" fmla="*/ 5466372 w 8037833"/>
              <a:gd name="connsiteY30" fmla="*/ 3463245 h 3823683"/>
              <a:gd name="connsiteX31" fmla="*/ 5395833 w 8037833"/>
              <a:gd name="connsiteY31" fmla="*/ 3493194 h 3823683"/>
              <a:gd name="connsiteX32" fmla="*/ 5299224 w 8037833"/>
              <a:gd name="connsiteY32" fmla="*/ 3518930 h 3823683"/>
              <a:gd name="connsiteX33" fmla="*/ 5223043 w 8037833"/>
              <a:gd name="connsiteY33" fmla="*/ 3491664 h 3823683"/>
              <a:gd name="connsiteX34" fmla="*/ 5217733 w 8037833"/>
              <a:gd name="connsiteY34" fmla="*/ 3500463 h 3823683"/>
              <a:gd name="connsiteX35" fmla="*/ 5167992 w 8037833"/>
              <a:gd name="connsiteY35" fmla="*/ 3504085 h 3823683"/>
              <a:gd name="connsiteX36" fmla="*/ 4987020 w 8037833"/>
              <a:gd name="connsiteY36" fmla="*/ 3461263 h 3823683"/>
              <a:gd name="connsiteX37" fmla="*/ 4890003 w 8037833"/>
              <a:gd name="connsiteY37" fmla="*/ 3469874 h 3823683"/>
              <a:gd name="connsiteX38" fmla="*/ 4856654 w 8037833"/>
              <a:gd name="connsiteY38" fmla="*/ 3481880 h 3823683"/>
              <a:gd name="connsiteX39" fmla="*/ 4800711 w 8037833"/>
              <a:gd name="connsiteY39" fmla="*/ 3501441 h 3823683"/>
              <a:gd name="connsiteX40" fmla="*/ 4761569 w 8037833"/>
              <a:gd name="connsiteY40" fmla="*/ 3538103 h 3823683"/>
              <a:gd name="connsiteX41" fmla="*/ 4713734 w 8037833"/>
              <a:gd name="connsiteY41" fmla="*/ 3545724 h 3823683"/>
              <a:gd name="connsiteX42" fmla="*/ 4699169 w 8037833"/>
              <a:gd name="connsiteY42" fmla="*/ 3518988 h 3823683"/>
              <a:gd name="connsiteX43" fmla="*/ 4649120 w 8037833"/>
              <a:gd name="connsiteY43" fmla="*/ 3536392 h 3823683"/>
              <a:gd name="connsiteX44" fmla="*/ 4573578 w 8037833"/>
              <a:gd name="connsiteY44" fmla="*/ 3565923 h 3823683"/>
              <a:gd name="connsiteX45" fmla="*/ 4529117 w 8037833"/>
              <a:gd name="connsiteY45" fmla="*/ 3575592 h 3823683"/>
              <a:gd name="connsiteX46" fmla="*/ 4408641 w 8037833"/>
              <a:gd name="connsiteY46" fmla="*/ 3610000 h 3823683"/>
              <a:gd name="connsiteX47" fmla="*/ 4356402 w 8037833"/>
              <a:gd name="connsiteY47" fmla="*/ 3642792 h 3823683"/>
              <a:gd name="connsiteX48" fmla="*/ 4258044 w 8037833"/>
              <a:gd name="connsiteY48" fmla="*/ 3823683 h 3823683"/>
              <a:gd name="connsiteX49" fmla="*/ 4208725 w 8037833"/>
              <a:gd name="connsiteY49" fmla="*/ 3704841 h 3823683"/>
              <a:gd name="connsiteX50" fmla="*/ 4201632 w 8037833"/>
              <a:gd name="connsiteY50" fmla="*/ 3702602 h 3823683"/>
              <a:gd name="connsiteX51" fmla="*/ 4191289 w 8037833"/>
              <a:gd name="connsiteY51" fmla="*/ 3702380 h 3823683"/>
              <a:gd name="connsiteX52" fmla="*/ 4191039 w 8037833"/>
              <a:gd name="connsiteY52" fmla="*/ 3702831 h 3823683"/>
              <a:gd name="connsiteX53" fmla="*/ 4181340 w 8037833"/>
              <a:gd name="connsiteY53" fmla="*/ 3701729 h 3823683"/>
              <a:gd name="connsiteX54" fmla="*/ 4133816 w 8037833"/>
              <a:gd name="connsiteY54" fmla="*/ 3690565 h 3823683"/>
              <a:gd name="connsiteX55" fmla="*/ 4071732 w 8037833"/>
              <a:gd name="connsiteY55" fmla="*/ 3732513 h 3823683"/>
              <a:gd name="connsiteX56" fmla="*/ 4045924 w 8037833"/>
              <a:gd name="connsiteY56" fmla="*/ 3739404 h 3823683"/>
              <a:gd name="connsiteX57" fmla="*/ 4032171 w 8037833"/>
              <a:gd name="connsiteY57" fmla="*/ 3745523 h 3823683"/>
              <a:gd name="connsiteX58" fmla="*/ 4031335 w 8037833"/>
              <a:gd name="connsiteY58" fmla="*/ 3747479 h 3823683"/>
              <a:gd name="connsiteX59" fmla="*/ 3985774 w 8037833"/>
              <a:gd name="connsiteY59" fmla="*/ 3736547 h 3823683"/>
              <a:gd name="connsiteX60" fmla="*/ 3979769 w 8037833"/>
              <a:gd name="connsiteY60" fmla="*/ 3738769 h 3823683"/>
              <a:gd name="connsiteX61" fmla="*/ 3950014 w 8037833"/>
              <a:gd name="connsiteY61" fmla="*/ 3726942 h 3823683"/>
              <a:gd name="connsiteX62" fmla="*/ 3934671 w 8037833"/>
              <a:gd name="connsiteY62" fmla="*/ 3723339 h 3823683"/>
              <a:gd name="connsiteX63" fmla="*/ 3930274 w 8037833"/>
              <a:gd name="connsiteY63" fmla="*/ 3717148 h 3823683"/>
              <a:gd name="connsiteX64" fmla="*/ 3907660 w 8037833"/>
              <a:gd name="connsiteY64" fmla="*/ 3714456 h 3823683"/>
              <a:gd name="connsiteX65" fmla="*/ 3905087 w 8037833"/>
              <a:gd name="connsiteY65" fmla="*/ 3716098 h 3823683"/>
              <a:gd name="connsiteX66" fmla="*/ 3886347 w 8037833"/>
              <a:gd name="connsiteY66" fmla="*/ 3706620 h 3823683"/>
              <a:gd name="connsiteX67" fmla="*/ 3870533 w 8037833"/>
              <a:gd name="connsiteY67" fmla="*/ 3689905 h 3823683"/>
              <a:gd name="connsiteX68" fmla="*/ 3678563 w 8037833"/>
              <a:gd name="connsiteY68" fmla="*/ 3694486 h 3823683"/>
              <a:gd name="connsiteX69" fmla="*/ 3524121 w 8037833"/>
              <a:gd name="connsiteY69" fmla="*/ 3642736 h 3823683"/>
              <a:gd name="connsiteX70" fmla="*/ 3407752 w 8037833"/>
              <a:gd name="connsiteY70" fmla="*/ 3626590 h 3823683"/>
              <a:gd name="connsiteX71" fmla="*/ 3373519 w 8037833"/>
              <a:gd name="connsiteY71" fmla="*/ 3665785 h 3823683"/>
              <a:gd name="connsiteX72" fmla="*/ 3114267 w 8037833"/>
              <a:gd name="connsiteY72" fmla="*/ 3638983 h 3823683"/>
              <a:gd name="connsiteX73" fmla="*/ 3048270 w 8037833"/>
              <a:gd name="connsiteY73" fmla="*/ 3649949 h 3823683"/>
              <a:gd name="connsiteX74" fmla="*/ 2989722 w 8037833"/>
              <a:gd name="connsiteY74" fmla="*/ 3623230 h 3823683"/>
              <a:gd name="connsiteX75" fmla="*/ 2965734 w 8037833"/>
              <a:gd name="connsiteY75" fmla="*/ 3635676 h 3823683"/>
              <a:gd name="connsiteX76" fmla="*/ 2961603 w 8037833"/>
              <a:gd name="connsiteY76" fmla="*/ 3638221 h 3823683"/>
              <a:gd name="connsiteX77" fmla="*/ 2944959 w 8037833"/>
              <a:gd name="connsiteY77" fmla="*/ 3639723 h 3823683"/>
              <a:gd name="connsiteX78" fmla="*/ 2940402 w 8037833"/>
              <a:gd name="connsiteY78" fmla="*/ 3651000 h 3823683"/>
              <a:gd name="connsiteX79" fmla="*/ 2915449 w 8037833"/>
              <a:gd name="connsiteY79" fmla="*/ 3661039 h 3823683"/>
              <a:gd name="connsiteX80" fmla="*/ 2884777 w 8037833"/>
              <a:gd name="connsiteY80" fmla="*/ 3660775 h 3823683"/>
              <a:gd name="connsiteX81" fmla="*/ 2739034 w 8037833"/>
              <a:gd name="connsiteY81" fmla="*/ 3647396 h 3823683"/>
              <a:gd name="connsiteX82" fmla="*/ 2651827 w 8037833"/>
              <a:gd name="connsiteY82" fmla="*/ 3646306 h 3823683"/>
              <a:gd name="connsiteX83" fmla="*/ 2618680 w 8037833"/>
              <a:gd name="connsiteY83" fmla="*/ 3656755 h 3823683"/>
              <a:gd name="connsiteX84" fmla="*/ 2572404 w 8037833"/>
              <a:gd name="connsiteY84" fmla="*/ 3664043 h 3823683"/>
              <a:gd name="connsiteX85" fmla="*/ 2490721 w 8037833"/>
              <a:gd name="connsiteY85" fmla="*/ 3685313 h 3823683"/>
              <a:gd name="connsiteX86" fmla="*/ 2423704 w 8037833"/>
              <a:gd name="connsiteY86" fmla="*/ 3658079 h 3823683"/>
              <a:gd name="connsiteX87" fmla="*/ 2301172 w 8037833"/>
              <a:gd name="connsiteY87" fmla="*/ 3663053 h 3823683"/>
              <a:gd name="connsiteX88" fmla="*/ 2294102 w 8037833"/>
              <a:gd name="connsiteY88" fmla="*/ 3671151 h 3823683"/>
              <a:gd name="connsiteX89" fmla="*/ 2238966 w 8037833"/>
              <a:gd name="connsiteY89" fmla="*/ 3668777 h 3823683"/>
              <a:gd name="connsiteX90" fmla="*/ 2046240 w 8037833"/>
              <a:gd name="connsiteY90" fmla="*/ 3604535 h 3823683"/>
              <a:gd name="connsiteX91" fmla="*/ 1938480 w 8037833"/>
              <a:gd name="connsiteY91" fmla="*/ 3601439 h 3823683"/>
              <a:gd name="connsiteX92" fmla="*/ 1900166 w 8037833"/>
              <a:gd name="connsiteY92" fmla="*/ 3609358 h 3823683"/>
              <a:gd name="connsiteX93" fmla="*/ 1835976 w 8037833"/>
              <a:gd name="connsiteY93" fmla="*/ 3622065 h 3823683"/>
              <a:gd name="connsiteX94" fmla="*/ 1787830 w 8037833"/>
              <a:gd name="connsiteY94" fmla="*/ 3653768 h 3823683"/>
              <a:gd name="connsiteX95" fmla="*/ 1734224 w 8037833"/>
              <a:gd name="connsiteY95" fmla="*/ 3655593 h 3823683"/>
              <a:gd name="connsiteX96" fmla="*/ 1721989 w 8037833"/>
              <a:gd name="connsiteY96" fmla="*/ 3627298 h 3823683"/>
              <a:gd name="connsiteX97" fmla="*/ 1664576 w 8037833"/>
              <a:gd name="connsiteY97" fmla="*/ 3638572 h 3823683"/>
              <a:gd name="connsiteX98" fmla="*/ 1577459 w 8037833"/>
              <a:gd name="connsiteY98" fmla="*/ 3658824 h 3823683"/>
              <a:gd name="connsiteX99" fmla="*/ 1527269 w 8037833"/>
              <a:gd name="connsiteY99" fmla="*/ 3663088 h 3823683"/>
              <a:gd name="connsiteX100" fmla="*/ 1390118 w 8037833"/>
              <a:gd name="connsiteY100" fmla="*/ 3682789 h 3823683"/>
              <a:gd name="connsiteX101" fmla="*/ 1252698 w 8037833"/>
              <a:gd name="connsiteY101" fmla="*/ 3708662 h 3823683"/>
              <a:gd name="connsiteX102" fmla="*/ 1171039 w 8037833"/>
              <a:gd name="connsiteY102" fmla="*/ 3758642 h 3823683"/>
              <a:gd name="connsiteX103" fmla="*/ 1058106 w 8037833"/>
              <a:gd name="connsiteY103" fmla="*/ 3776166 h 3823683"/>
              <a:gd name="connsiteX104" fmla="*/ 1039167 w 8037833"/>
              <a:gd name="connsiteY104" fmla="*/ 3784177 h 3823683"/>
              <a:gd name="connsiteX105" fmla="*/ 1012958 w 8037833"/>
              <a:gd name="connsiteY105" fmla="*/ 3779206 h 3823683"/>
              <a:gd name="connsiteX106" fmla="*/ 907906 w 8037833"/>
              <a:gd name="connsiteY106" fmla="*/ 3757678 h 3823683"/>
              <a:gd name="connsiteX107" fmla="*/ 825226 w 8037833"/>
              <a:gd name="connsiteY107" fmla="*/ 3726369 h 3823683"/>
              <a:gd name="connsiteX108" fmla="*/ 722264 w 8037833"/>
              <a:gd name="connsiteY108" fmla="*/ 3747612 h 3823683"/>
              <a:gd name="connsiteX109" fmla="*/ 659460 w 8037833"/>
              <a:gd name="connsiteY109" fmla="*/ 3740429 h 3823683"/>
              <a:gd name="connsiteX110" fmla="*/ 556552 w 8037833"/>
              <a:gd name="connsiteY110" fmla="*/ 3697934 h 3823683"/>
              <a:gd name="connsiteX111" fmla="*/ 421042 w 8037833"/>
              <a:gd name="connsiteY111" fmla="*/ 3709912 h 3823683"/>
              <a:gd name="connsiteX112" fmla="*/ 393295 w 8037833"/>
              <a:gd name="connsiteY112" fmla="*/ 3753097 h 3823683"/>
              <a:gd name="connsiteX113" fmla="*/ 355918 w 8037833"/>
              <a:gd name="connsiteY113" fmla="*/ 3779172 h 3823683"/>
              <a:gd name="connsiteX114" fmla="*/ 339711 w 8037833"/>
              <a:gd name="connsiteY114" fmla="*/ 3718242 h 3823683"/>
              <a:gd name="connsiteX115" fmla="*/ 222239 w 8037833"/>
              <a:gd name="connsiteY115" fmla="*/ 3672335 h 3823683"/>
              <a:gd name="connsiteX116" fmla="*/ 163578 w 8037833"/>
              <a:gd name="connsiteY116" fmla="*/ 3656292 h 3823683"/>
              <a:gd name="connsiteX117" fmla="*/ 72220 w 8037833"/>
              <a:gd name="connsiteY117" fmla="*/ 3645272 h 3823683"/>
              <a:gd name="connsiteX118" fmla="*/ 44395 w 8037833"/>
              <a:gd name="connsiteY118" fmla="*/ 3639455 h 3823683"/>
              <a:gd name="connsiteX119" fmla="*/ 1962 w 8037833"/>
              <a:gd name="connsiteY119" fmla="*/ 3635948 h 3823683"/>
              <a:gd name="connsiteX120" fmla="*/ 0 w 8037833"/>
              <a:gd name="connsiteY120" fmla="*/ 3635261 h 3823683"/>
              <a:gd name="connsiteX121" fmla="*/ 0 w 8037833"/>
              <a:gd name="connsiteY121" fmla="*/ 12763 h 3823683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32153 w 8037833"/>
              <a:gd name="connsiteY70" fmla="*/ 366778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32153 w 8037833"/>
              <a:gd name="connsiteY70" fmla="*/ 366778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111718 w 8037833"/>
              <a:gd name="connsiteY21" fmla="*/ 3357536 h 3784177"/>
              <a:gd name="connsiteX22" fmla="*/ 5949057 w 8037833"/>
              <a:gd name="connsiteY22" fmla="*/ 3379652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52283 w 8037833"/>
              <a:gd name="connsiteY20" fmla="*/ 3374762 h 3784177"/>
              <a:gd name="connsiteX21" fmla="*/ 6111718 w 8037833"/>
              <a:gd name="connsiteY21" fmla="*/ 3357536 h 3784177"/>
              <a:gd name="connsiteX22" fmla="*/ 5949057 w 8037833"/>
              <a:gd name="connsiteY22" fmla="*/ 3379652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52283 w 8037833"/>
              <a:gd name="connsiteY20" fmla="*/ 3374762 h 3784177"/>
              <a:gd name="connsiteX21" fmla="*/ 6111718 w 8037833"/>
              <a:gd name="connsiteY21" fmla="*/ 3357536 h 3784177"/>
              <a:gd name="connsiteX22" fmla="*/ 6022263 w 8037833"/>
              <a:gd name="connsiteY22" fmla="*/ 3359057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2989722 w 8037833"/>
              <a:gd name="connsiteY71" fmla="*/ 3623230 h 3784177"/>
              <a:gd name="connsiteX72" fmla="*/ 2965734 w 8037833"/>
              <a:gd name="connsiteY72" fmla="*/ 3635676 h 3784177"/>
              <a:gd name="connsiteX73" fmla="*/ 2961603 w 8037833"/>
              <a:gd name="connsiteY73" fmla="*/ 3638221 h 3784177"/>
              <a:gd name="connsiteX74" fmla="*/ 2944959 w 8037833"/>
              <a:gd name="connsiteY74" fmla="*/ 3639723 h 3784177"/>
              <a:gd name="connsiteX75" fmla="*/ 2940402 w 8037833"/>
              <a:gd name="connsiteY75" fmla="*/ 3651000 h 3784177"/>
              <a:gd name="connsiteX76" fmla="*/ 2915449 w 8037833"/>
              <a:gd name="connsiteY76" fmla="*/ 3661039 h 3784177"/>
              <a:gd name="connsiteX77" fmla="*/ 2884777 w 8037833"/>
              <a:gd name="connsiteY77" fmla="*/ 3660775 h 3784177"/>
              <a:gd name="connsiteX78" fmla="*/ 2739034 w 8037833"/>
              <a:gd name="connsiteY78" fmla="*/ 3647396 h 3784177"/>
              <a:gd name="connsiteX79" fmla="*/ 2651827 w 8037833"/>
              <a:gd name="connsiteY79" fmla="*/ 3646306 h 3784177"/>
              <a:gd name="connsiteX80" fmla="*/ 2618680 w 8037833"/>
              <a:gd name="connsiteY80" fmla="*/ 3656755 h 3784177"/>
              <a:gd name="connsiteX81" fmla="*/ 2572404 w 8037833"/>
              <a:gd name="connsiteY81" fmla="*/ 3664043 h 3784177"/>
              <a:gd name="connsiteX82" fmla="*/ 2490721 w 8037833"/>
              <a:gd name="connsiteY82" fmla="*/ 3685313 h 3784177"/>
              <a:gd name="connsiteX83" fmla="*/ 2423704 w 8037833"/>
              <a:gd name="connsiteY83" fmla="*/ 3658079 h 3784177"/>
              <a:gd name="connsiteX84" fmla="*/ 2301172 w 8037833"/>
              <a:gd name="connsiteY84" fmla="*/ 3663053 h 3784177"/>
              <a:gd name="connsiteX85" fmla="*/ 2294102 w 8037833"/>
              <a:gd name="connsiteY85" fmla="*/ 3671151 h 3784177"/>
              <a:gd name="connsiteX86" fmla="*/ 2238966 w 8037833"/>
              <a:gd name="connsiteY86" fmla="*/ 3668777 h 3784177"/>
              <a:gd name="connsiteX87" fmla="*/ 2082844 w 8037833"/>
              <a:gd name="connsiteY87" fmla="*/ 3631994 h 3784177"/>
              <a:gd name="connsiteX88" fmla="*/ 1938480 w 8037833"/>
              <a:gd name="connsiteY88" fmla="*/ 3601439 h 3784177"/>
              <a:gd name="connsiteX89" fmla="*/ 1900166 w 8037833"/>
              <a:gd name="connsiteY89" fmla="*/ 3609358 h 3784177"/>
              <a:gd name="connsiteX90" fmla="*/ 1835976 w 8037833"/>
              <a:gd name="connsiteY90" fmla="*/ 3622065 h 3784177"/>
              <a:gd name="connsiteX91" fmla="*/ 1787830 w 8037833"/>
              <a:gd name="connsiteY91" fmla="*/ 3633173 h 3784177"/>
              <a:gd name="connsiteX92" fmla="*/ 1734224 w 8037833"/>
              <a:gd name="connsiteY92" fmla="*/ 3655593 h 3784177"/>
              <a:gd name="connsiteX93" fmla="*/ 1721989 w 8037833"/>
              <a:gd name="connsiteY93" fmla="*/ 3627298 h 3784177"/>
              <a:gd name="connsiteX94" fmla="*/ 1664576 w 8037833"/>
              <a:gd name="connsiteY94" fmla="*/ 3638572 h 3784177"/>
              <a:gd name="connsiteX95" fmla="*/ 1577459 w 8037833"/>
              <a:gd name="connsiteY95" fmla="*/ 3658824 h 3784177"/>
              <a:gd name="connsiteX96" fmla="*/ 1527269 w 8037833"/>
              <a:gd name="connsiteY96" fmla="*/ 3663088 h 3784177"/>
              <a:gd name="connsiteX97" fmla="*/ 1390118 w 8037833"/>
              <a:gd name="connsiteY97" fmla="*/ 3682789 h 3784177"/>
              <a:gd name="connsiteX98" fmla="*/ 1252698 w 8037833"/>
              <a:gd name="connsiteY98" fmla="*/ 3708662 h 3784177"/>
              <a:gd name="connsiteX99" fmla="*/ 1171039 w 8037833"/>
              <a:gd name="connsiteY99" fmla="*/ 3758642 h 3784177"/>
              <a:gd name="connsiteX100" fmla="*/ 1058106 w 8037833"/>
              <a:gd name="connsiteY100" fmla="*/ 3776166 h 3784177"/>
              <a:gd name="connsiteX101" fmla="*/ 1039167 w 8037833"/>
              <a:gd name="connsiteY101" fmla="*/ 3784177 h 3784177"/>
              <a:gd name="connsiteX102" fmla="*/ 1012958 w 8037833"/>
              <a:gd name="connsiteY102" fmla="*/ 3779206 h 3784177"/>
              <a:gd name="connsiteX103" fmla="*/ 907906 w 8037833"/>
              <a:gd name="connsiteY103" fmla="*/ 3757678 h 3784177"/>
              <a:gd name="connsiteX104" fmla="*/ 825226 w 8037833"/>
              <a:gd name="connsiteY104" fmla="*/ 3726369 h 3784177"/>
              <a:gd name="connsiteX105" fmla="*/ 722264 w 8037833"/>
              <a:gd name="connsiteY105" fmla="*/ 3747612 h 3784177"/>
              <a:gd name="connsiteX106" fmla="*/ 659460 w 8037833"/>
              <a:gd name="connsiteY106" fmla="*/ 3740429 h 3784177"/>
              <a:gd name="connsiteX107" fmla="*/ 556552 w 8037833"/>
              <a:gd name="connsiteY107" fmla="*/ 3739124 h 3784177"/>
              <a:gd name="connsiteX108" fmla="*/ 445444 w 8037833"/>
              <a:gd name="connsiteY108" fmla="*/ 3764831 h 3784177"/>
              <a:gd name="connsiteX109" fmla="*/ 393295 w 8037833"/>
              <a:gd name="connsiteY109" fmla="*/ 3753097 h 3784177"/>
              <a:gd name="connsiteX110" fmla="*/ 339711 w 8037833"/>
              <a:gd name="connsiteY110" fmla="*/ 3718242 h 3784177"/>
              <a:gd name="connsiteX111" fmla="*/ 222239 w 8037833"/>
              <a:gd name="connsiteY111" fmla="*/ 3672335 h 3784177"/>
              <a:gd name="connsiteX112" fmla="*/ 163578 w 8037833"/>
              <a:gd name="connsiteY112" fmla="*/ 3656292 h 3784177"/>
              <a:gd name="connsiteX113" fmla="*/ 72220 w 8037833"/>
              <a:gd name="connsiteY113" fmla="*/ 3645272 h 3784177"/>
              <a:gd name="connsiteX114" fmla="*/ 44395 w 8037833"/>
              <a:gd name="connsiteY114" fmla="*/ 3639455 h 3784177"/>
              <a:gd name="connsiteX115" fmla="*/ 1962 w 8037833"/>
              <a:gd name="connsiteY115" fmla="*/ 3635948 h 3784177"/>
              <a:gd name="connsiteX116" fmla="*/ 0 w 8037833"/>
              <a:gd name="connsiteY116" fmla="*/ 3635261 h 3784177"/>
              <a:gd name="connsiteX117" fmla="*/ 0 w 8037833"/>
              <a:gd name="connsiteY11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99169 w 8037833"/>
              <a:gd name="connsiteY39" fmla="*/ 3518988 h 3784177"/>
              <a:gd name="connsiteX40" fmla="*/ 4649120 w 8037833"/>
              <a:gd name="connsiteY40" fmla="*/ 3536392 h 3784177"/>
              <a:gd name="connsiteX41" fmla="*/ 4573578 w 8037833"/>
              <a:gd name="connsiteY41" fmla="*/ 3565923 h 3784177"/>
              <a:gd name="connsiteX42" fmla="*/ 4529117 w 8037833"/>
              <a:gd name="connsiteY42" fmla="*/ 3575592 h 3784177"/>
              <a:gd name="connsiteX43" fmla="*/ 4408641 w 8037833"/>
              <a:gd name="connsiteY43" fmla="*/ 3610000 h 3784177"/>
              <a:gd name="connsiteX44" fmla="*/ 4356402 w 8037833"/>
              <a:gd name="connsiteY44" fmla="*/ 3642792 h 3784177"/>
              <a:gd name="connsiteX45" fmla="*/ 4270245 w 8037833"/>
              <a:gd name="connsiteY45" fmla="*/ 3665789 h 3784177"/>
              <a:gd name="connsiteX46" fmla="*/ 4208725 w 8037833"/>
              <a:gd name="connsiteY46" fmla="*/ 3704841 h 3784177"/>
              <a:gd name="connsiteX47" fmla="*/ 4201632 w 8037833"/>
              <a:gd name="connsiteY47" fmla="*/ 3702602 h 3784177"/>
              <a:gd name="connsiteX48" fmla="*/ 4191289 w 8037833"/>
              <a:gd name="connsiteY48" fmla="*/ 3702380 h 3784177"/>
              <a:gd name="connsiteX49" fmla="*/ 4191039 w 8037833"/>
              <a:gd name="connsiteY49" fmla="*/ 3702831 h 3784177"/>
              <a:gd name="connsiteX50" fmla="*/ 4181340 w 8037833"/>
              <a:gd name="connsiteY50" fmla="*/ 3701729 h 3784177"/>
              <a:gd name="connsiteX51" fmla="*/ 4133816 w 8037833"/>
              <a:gd name="connsiteY51" fmla="*/ 3690565 h 3784177"/>
              <a:gd name="connsiteX52" fmla="*/ 4071732 w 8037833"/>
              <a:gd name="connsiteY52" fmla="*/ 3732513 h 3784177"/>
              <a:gd name="connsiteX53" fmla="*/ 4045924 w 8037833"/>
              <a:gd name="connsiteY53" fmla="*/ 3739404 h 3784177"/>
              <a:gd name="connsiteX54" fmla="*/ 4032171 w 8037833"/>
              <a:gd name="connsiteY54" fmla="*/ 3745523 h 3784177"/>
              <a:gd name="connsiteX55" fmla="*/ 4031335 w 8037833"/>
              <a:gd name="connsiteY55" fmla="*/ 3747479 h 3784177"/>
              <a:gd name="connsiteX56" fmla="*/ 3985774 w 8037833"/>
              <a:gd name="connsiteY56" fmla="*/ 3736547 h 3784177"/>
              <a:gd name="connsiteX57" fmla="*/ 3979769 w 8037833"/>
              <a:gd name="connsiteY57" fmla="*/ 3738769 h 3784177"/>
              <a:gd name="connsiteX58" fmla="*/ 3950014 w 8037833"/>
              <a:gd name="connsiteY58" fmla="*/ 3726942 h 3784177"/>
              <a:gd name="connsiteX59" fmla="*/ 3934671 w 8037833"/>
              <a:gd name="connsiteY59" fmla="*/ 3723339 h 3784177"/>
              <a:gd name="connsiteX60" fmla="*/ 3930274 w 8037833"/>
              <a:gd name="connsiteY60" fmla="*/ 3717148 h 3784177"/>
              <a:gd name="connsiteX61" fmla="*/ 3907660 w 8037833"/>
              <a:gd name="connsiteY61" fmla="*/ 3714456 h 3784177"/>
              <a:gd name="connsiteX62" fmla="*/ 3905087 w 8037833"/>
              <a:gd name="connsiteY62" fmla="*/ 3716098 h 3784177"/>
              <a:gd name="connsiteX63" fmla="*/ 3886347 w 8037833"/>
              <a:gd name="connsiteY63" fmla="*/ 3706620 h 3784177"/>
              <a:gd name="connsiteX64" fmla="*/ 3870533 w 8037833"/>
              <a:gd name="connsiteY64" fmla="*/ 3689905 h 3784177"/>
              <a:gd name="connsiteX65" fmla="*/ 3678563 w 8037833"/>
              <a:gd name="connsiteY65" fmla="*/ 3694486 h 3784177"/>
              <a:gd name="connsiteX66" fmla="*/ 3524121 w 8037833"/>
              <a:gd name="connsiteY66" fmla="*/ 3642736 h 3784177"/>
              <a:gd name="connsiteX67" fmla="*/ 3432153 w 8037833"/>
              <a:gd name="connsiteY67" fmla="*/ 3667780 h 3784177"/>
              <a:gd name="connsiteX68" fmla="*/ 3373519 w 8037833"/>
              <a:gd name="connsiteY68" fmla="*/ 3665785 h 3784177"/>
              <a:gd name="connsiteX69" fmla="*/ 3114267 w 8037833"/>
              <a:gd name="connsiteY69" fmla="*/ 3638983 h 3784177"/>
              <a:gd name="connsiteX70" fmla="*/ 2989722 w 8037833"/>
              <a:gd name="connsiteY70" fmla="*/ 3623230 h 3784177"/>
              <a:gd name="connsiteX71" fmla="*/ 2965734 w 8037833"/>
              <a:gd name="connsiteY71" fmla="*/ 3635676 h 3784177"/>
              <a:gd name="connsiteX72" fmla="*/ 2961603 w 8037833"/>
              <a:gd name="connsiteY72" fmla="*/ 3638221 h 3784177"/>
              <a:gd name="connsiteX73" fmla="*/ 2944959 w 8037833"/>
              <a:gd name="connsiteY73" fmla="*/ 3639723 h 3784177"/>
              <a:gd name="connsiteX74" fmla="*/ 2940402 w 8037833"/>
              <a:gd name="connsiteY74" fmla="*/ 3651000 h 3784177"/>
              <a:gd name="connsiteX75" fmla="*/ 2915449 w 8037833"/>
              <a:gd name="connsiteY75" fmla="*/ 3661039 h 3784177"/>
              <a:gd name="connsiteX76" fmla="*/ 2884777 w 8037833"/>
              <a:gd name="connsiteY76" fmla="*/ 3660775 h 3784177"/>
              <a:gd name="connsiteX77" fmla="*/ 2739034 w 8037833"/>
              <a:gd name="connsiteY77" fmla="*/ 3647396 h 3784177"/>
              <a:gd name="connsiteX78" fmla="*/ 2651827 w 8037833"/>
              <a:gd name="connsiteY78" fmla="*/ 3646306 h 3784177"/>
              <a:gd name="connsiteX79" fmla="*/ 2618680 w 8037833"/>
              <a:gd name="connsiteY79" fmla="*/ 3656755 h 3784177"/>
              <a:gd name="connsiteX80" fmla="*/ 2572404 w 8037833"/>
              <a:gd name="connsiteY80" fmla="*/ 3664043 h 3784177"/>
              <a:gd name="connsiteX81" fmla="*/ 2490721 w 8037833"/>
              <a:gd name="connsiteY81" fmla="*/ 3685313 h 3784177"/>
              <a:gd name="connsiteX82" fmla="*/ 2423704 w 8037833"/>
              <a:gd name="connsiteY82" fmla="*/ 3658079 h 3784177"/>
              <a:gd name="connsiteX83" fmla="*/ 2301172 w 8037833"/>
              <a:gd name="connsiteY83" fmla="*/ 3663053 h 3784177"/>
              <a:gd name="connsiteX84" fmla="*/ 2294102 w 8037833"/>
              <a:gd name="connsiteY84" fmla="*/ 3671151 h 3784177"/>
              <a:gd name="connsiteX85" fmla="*/ 2238966 w 8037833"/>
              <a:gd name="connsiteY85" fmla="*/ 3668777 h 3784177"/>
              <a:gd name="connsiteX86" fmla="*/ 2082844 w 8037833"/>
              <a:gd name="connsiteY86" fmla="*/ 3631994 h 3784177"/>
              <a:gd name="connsiteX87" fmla="*/ 1938480 w 8037833"/>
              <a:gd name="connsiteY87" fmla="*/ 3601439 h 3784177"/>
              <a:gd name="connsiteX88" fmla="*/ 1900166 w 8037833"/>
              <a:gd name="connsiteY88" fmla="*/ 3609358 h 3784177"/>
              <a:gd name="connsiteX89" fmla="*/ 1835976 w 8037833"/>
              <a:gd name="connsiteY89" fmla="*/ 3622065 h 3784177"/>
              <a:gd name="connsiteX90" fmla="*/ 1787830 w 8037833"/>
              <a:gd name="connsiteY90" fmla="*/ 3633173 h 3784177"/>
              <a:gd name="connsiteX91" fmla="*/ 1734224 w 8037833"/>
              <a:gd name="connsiteY91" fmla="*/ 3655593 h 3784177"/>
              <a:gd name="connsiteX92" fmla="*/ 1721989 w 8037833"/>
              <a:gd name="connsiteY92" fmla="*/ 3627298 h 3784177"/>
              <a:gd name="connsiteX93" fmla="*/ 1664576 w 8037833"/>
              <a:gd name="connsiteY93" fmla="*/ 3638572 h 3784177"/>
              <a:gd name="connsiteX94" fmla="*/ 1577459 w 8037833"/>
              <a:gd name="connsiteY94" fmla="*/ 3658824 h 3784177"/>
              <a:gd name="connsiteX95" fmla="*/ 1527269 w 8037833"/>
              <a:gd name="connsiteY95" fmla="*/ 3663088 h 3784177"/>
              <a:gd name="connsiteX96" fmla="*/ 1390118 w 8037833"/>
              <a:gd name="connsiteY96" fmla="*/ 3682789 h 3784177"/>
              <a:gd name="connsiteX97" fmla="*/ 1252698 w 8037833"/>
              <a:gd name="connsiteY97" fmla="*/ 3708662 h 3784177"/>
              <a:gd name="connsiteX98" fmla="*/ 1171039 w 8037833"/>
              <a:gd name="connsiteY98" fmla="*/ 3758642 h 3784177"/>
              <a:gd name="connsiteX99" fmla="*/ 1058106 w 8037833"/>
              <a:gd name="connsiteY99" fmla="*/ 3776166 h 3784177"/>
              <a:gd name="connsiteX100" fmla="*/ 1039167 w 8037833"/>
              <a:gd name="connsiteY100" fmla="*/ 3784177 h 3784177"/>
              <a:gd name="connsiteX101" fmla="*/ 1012958 w 8037833"/>
              <a:gd name="connsiteY101" fmla="*/ 3779206 h 3784177"/>
              <a:gd name="connsiteX102" fmla="*/ 907906 w 8037833"/>
              <a:gd name="connsiteY102" fmla="*/ 3757678 h 3784177"/>
              <a:gd name="connsiteX103" fmla="*/ 825226 w 8037833"/>
              <a:gd name="connsiteY103" fmla="*/ 3726369 h 3784177"/>
              <a:gd name="connsiteX104" fmla="*/ 722264 w 8037833"/>
              <a:gd name="connsiteY104" fmla="*/ 3747612 h 3784177"/>
              <a:gd name="connsiteX105" fmla="*/ 659460 w 8037833"/>
              <a:gd name="connsiteY105" fmla="*/ 3740429 h 3784177"/>
              <a:gd name="connsiteX106" fmla="*/ 556552 w 8037833"/>
              <a:gd name="connsiteY106" fmla="*/ 3739124 h 3784177"/>
              <a:gd name="connsiteX107" fmla="*/ 445444 w 8037833"/>
              <a:gd name="connsiteY107" fmla="*/ 3764831 h 3784177"/>
              <a:gd name="connsiteX108" fmla="*/ 393295 w 8037833"/>
              <a:gd name="connsiteY108" fmla="*/ 3753097 h 3784177"/>
              <a:gd name="connsiteX109" fmla="*/ 339711 w 8037833"/>
              <a:gd name="connsiteY109" fmla="*/ 3718242 h 3784177"/>
              <a:gd name="connsiteX110" fmla="*/ 222239 w 8037833"/>
              <a:gd name="connsiteY110" fmla="*/ 3672335 h 3784177"/>
              <a:gd name="connsiteX111" fmla="*/ 163578 w 8037833"/>
              <a:gd name="connsiteY111" fmla="*/ 3656292 h 3784177"/>
              <a:gd name="connsiteX112" fmla="*/ 72220 w 8037833"/>
              <a:gd name="connsiteY112" fmla="*/ 3645272 h 3784177"/>
              <a:gd name="connsiteX113" fmla="*/ 44395 w 8037833"/>
              <a:gd name="connsiteY113" fmla="*/ 3639455 h 3784177"/>
              <a:gd name="connsiteX114" fmla="*/ 1962 w 8037833"/>
              <a:gd name="connsiteY114" fmla="*/ 3635948 h 3784177"/>
              <a:gd name="connsiteX115" fmla="*/ 0 w 8037833"/>
              <a:gd name="connsiteY115" fmla="*/ 3635261 h 3784177"/>
              <a:gd name="connsiteX116" fmla="*/ 0 w 8037833"/>
              <a:gd name="connsiteY11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90721 w 8037833"/>
              <a:gd name="connsiteY80" fmla="*/ 3685313 h 3784177"/>
              <a:gd name="connsiteX81" fmla="*/ 2423704 w 8037833"/>
              <a:gd name="connsiteY81" fmla="*/ 3658079 h 3784177"/>
              <a:gd name="connsiteX82" fmla="*/ 2301172 w 8037833"/>
              <a:gd name="connsiteY82" fmla="*/ 3663053 h 3784177"/>
              <a:gd name="connsiteX83" fmla="*/ 2294102 w 8037833"/>
              <a:gd name="connsiteY83" fmla="*/ 3671151 h 3784177"/>
              <a:gd name="connsiteX84" fmla="*/ 2238966 w 8037833"/>
              <a:gd name="connsiteY84" fmla="*/ 3668777 h 3784177"/>
              <a:gd name="connsiteX85" fmla="*/ 2082844 w 8037833"/>
              <a:gd name="connsiteY85" fmla="*/ 3631994 h 3784177"/>
              <a:gd name="connsiteX86" fmla="*/ 1938480 w 8037833"/>
              <a:gd name="connsiteY86" fmla="*/ 3601439 h 3784177"/>
              <a:gd name="connsiteX87" fmla="*/ 1900166 w 8037833"/>
              <a:gd name="connsiteY87" fmla="*/ 3609358 h 3784177"/>
              <a:gd name="connsiteX88" fmla="*/ 1835976 w 8037833"/>
              <a:gd name="connsiteY88" fmla="*/ 3622065 h 3784177"/>
              <a:gd name="connsiteX89" fmla="*/ 1787830 w 8037833"/>
              <a:gd name="connsiteY89" fmla="*/ 3633173 h 3784177"/>
              <a:gd name="connsiteX90" fmla="*/ 1734224 w 8037833"/>
              <a:gd name="connsiteY90" fmla="*/ 3655593 h 3784177"/>
              <a:gd name="connsiteX91" fmla="*/ 1721989 w 8037833"/>
              <a:gd name="connsiteY91" fmla="*/ 3627298 h 3784177"/>
              <a:gd name="connsiteX92" fmla="*/ 1664576 w 8037833"/>
              <a:gd name="connsiteY92" fmla="*/ 3638572 h 3784177"/>
              <a:gd name="connsiteX93" fmla="*/ 1577459 w 8037833"/>
              <a:gd name="connsiteY93" fmla="*/ 3658824 h 3784177"/>
              <a:gd name="connsiteX94" fmla="*/ 1527269 w 8037833"/>
              <a:gd name="connsiteY94" fmla="*/ 3663088 h 3784177"/>
              <a:gd name="connsiteX95" fmla="*/ 1390118 w 8037833"/>
              <a:gd name="connsiteY95" fmla="*/ 3682789 h 3784177"/>
              <a:gd name="connsiteX96" fmla="*/ 1252698 w 8037833"/>
              <a:gd name="connsiteY96" fmla="*/ 3708662 h 3784177"/>
              <a:gd name="connsiteX97" fmla="*/ 1171039 w 8037833"/>
              <a:gd name="connsiteY97" fmla="*/ 3758642 h 3784177"/>
              <a:gd name="connsiteX98" fmla="*/ 1058106 w 8037833"/>
              <a:gd name="connsiteY98" fmla="*/ 3776166 h 3784177"/>
              <a:gd name="connsiteX99" fmla="*/ 1039167 w 8037833"/>
              <a:gd name="connsiteY99" fmla="*/ 3784177 h 3784177"/>
              <a:gd name="connsiteX100" fmla="*/ 1012958 w 8037833"/>
              <a:gd name="connsiteY100" fmla="*/ 3779206 h 3784177"/>
              <a:gd name="connsiteX101" fmla="*/ 907906 w 8037833"/>
              <a:gd name="connsiteY101" fmla="*/ 3757678 h 3784177"/>
              <a:gd name="connsiteX102" fmla="*/ 825226 w 8037833"/>
              <a:gd name="connsiteY102" fmla="*/ 3726369 h 3784177"/>
              <a:gd name="connsiteX103" fmla="*/ 722264 w 8037833"/>
              <a:gd name="connsiteY103" fmla="*/ 3747612 h 3784177"/>
              <a:gd name="connsiteX104" fmla="*/ 659460 w 8037833"/>
              <a:gd name="connsiteY104" fmla="*/ 3740429 h 3784177"/>
              <a:gd name="connsiteX105" fmla="*/ 556552 w 8037833"/>
              <a:gd name="connsiteY105" fmla="*/ 3739124 h 3784177"/>
              <a:gd name="connsiteX106" fmla="*/ 445444 w 8037833"/>
              <a:gd name="connsiteY106" fmla="*/ 3764831 h 3784177"/>
              <a:gd name="connsiteX107" fmla="*/ 393295 w 8037833"/>
              <a:gd name="connsiteY107" fmla="*/ 3753097 h 3784177"/>
              <a:gd name="connsiteX108" fmla="*/ 339711 w 8037833"/>
              <a:gd name="connsiteY108" fmla="*/ 3718242 h 3784177"/>
              <a:gd name="connsiteX109" fmla="*/ 222239 w 8037833"/>
              <a:gd name="connsiteY109" fmla="*/ 3672335 h 3784177"/>
              <a:gd name="connsiteX110" fmla="*/ 163578 w 8037833"/>
              <a:gd name="connsiteY110" fmla="*/ 3656292 h 3784177"/>
              <a:gd name="connsiteX111" fmla="*/ 72220 w 8037833"/>
              <a:gd name="connsiteY111" fmla="*/ 3645272 h 3784177"/>
              <a:gd name="connsiteX112" fmla="*/ 44395 w 8037833"/>
              <a:gd name="connsiteY112" fmla="*/ 3639455 h 3784177"/>
              <a:gd name="connsiteX113" fmla="*/ 1962 w 8037833"/>
              <a:gd name="connsiteY113" fmla="*/ 3635948 h 3784177"/>
              <a:gd name="connsiteX114" fmla="*/ 0 w 8037833"/>
              <a:gd name="connsiteY114" fmla="*/ 3635261 h 3784177"/>
              <a:gd name="connsiteX115" fmla="*/ 0 w 8037833"/>
              <a:gd name="connsiteY115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835976 w 8037833"/>
              <a:gd name="connsiteY87" fmla="*/ 3622065 h 3784177"/>
              <a:gd name="connsiteX88" fmla="*/ 1787830 w 8037833"/>
              <a:gd name="connsiteY88" fmla="*/ 3633173 h 3784177"/>
              <a:gd name="connsiteX89" fmla="*/ 1734224 w 8037833"/>
              <a:gd name="connsiteY89" fmla="*/ 3655593 h 3784177"/>
              <a:gd name="connsiteX90" fmla="*/ 1721989 w 8037833"/>
              <a:gd name="connsiteY90" fmla="*/ 3627298 h 3784177"/>
              <a:gd name="connsiteX91" fmla="*/ 1664576 w 8037833"/>
              <a:gd name="connsiteY91" fmla="*/ 3638572 h 3784177"/>
              <a:gd name="connsiteX92" fmla="*/ 1577459 w 8037833"/>
              <a:gd name="connsiteY92" fmla="*/ 3658824 h 3784177"/>
              <a:gd name="connsiteX93" fmla="*/ 1527269 w 8037833"/>
              <a:gd name="connsiteY93" fmla="*/ 3663088 h 3784177"/>
              <a:gd name="connsiteX94" fmla="*/ 1390118 w 8037833"/>
              <a:gd name="connsiteY94" fmla="*/ 3682789 h 3784177"/>
              <a:gd name="connsiteX95" fmla="*/ 1252698 w 8037833"/>
              <a:gd name="connsiteY95" fmla="*/ 3708662 h 3784177"/>
              <a:gd name="connsiteX96" fmla="*/ 1171039 w 8037833"/>
              <a:gd name="connsiteY96" fmla="*/ 3758642 h 3784177"/>
              <a:gd name="connsiteX97" fmla="*/ 1058106 w 8037833"/>
              <a:gd name="connsiteY97" fmla="*/ 3776166 h 3784177"/>
              <a:gd name="connsiteX98" fmla="*/ 1039167 w 8037833"/>
              <a:gd name="connsiteY98" fmla="*/ 3784177 h 3784177"/>
              <a:gd name="connsiteX99" fmla="*/ 1012958 w 8037833"/>
              <a:gd name="connsiteY99" fmla="*/ 3779206 h 3784177"/>
              <a:gd name="connsiteX100" fmla="*/ 907906 w 8037833"/>
              <a:gd name="connsiteY100" fmla="*/ 3757678 h 3784177"/>
              <a:gd name="connsiteX101" fmla="*/ 825226 w 8037833"/>
              <a:gd name="connsiteY101" fmla="*/ 3726369 h 3784177"/>
              <a:gd name="connsiteX102" fmla="*/ 722264 w 8037833"/>
              <a:gd name="connsiteY102" fmla="*/ 3747612 h 3784177"/>
              <a:gd name="connsiteX103" fmla="*/ 659460 w 8037833"/>
              <a:gd name="connsiteY103" fmla="*/ 3740429 h 3784177"/>
              <a:gd name="connsiteX104" fmla="*/ 556552 w 8037833"/>
              <a:gd name="connsiteY104" fmla="*/ 3739124 h 3784177"/>
              <a:gd name="connsiteX105" fmla="*/ 445444 w 8037833"/>
              <a:gd name="connsiteY105" fmla="*/ 3764831 h 3784177"/>
              <a:gd name="connsiteX106" fmla="*/ 393295 w 8037833"/>
              <a:gd name="connsiteY106" fmla="*/ 3753097 h 3784177"/>
              <a:gd name="connsiteX107" fmla="*/ 339711 w 8037833"/>
              <a:gd name="connsiteY107" fmla="*/ 3718242 h 3784177"/>
              <a:gd name="connsiteX108" fmla="*/ 222239 w 8037833"/>
              <a:gd name="connsiteY108" fmla="*/ 3672335 h 3784177"/>
              <a:gd name="connsiteX109" fmla="*/ 163578 w 8037833"/>
              <a:gd name="connsiteY109" fmla="*/ 3656292 h 3784177"/>
              <a:gd name="connsiteX110" fmla="*/ 72220 w 8037833"/>
              <a:gd name="connsiteY110" fmla="*/ 3645272 h 3784177"/>
              <a:gd name="connsiteX111" fmla="*/ 44395 w 8037833"/>
              <a:gd name="connsiteY111" fmla="*/ 3639455 h 3784177"/>
              <a:gd name="connsiteX112" fmla="*/ 1962 w 8037833"/>
              <a:gd name="connsiteY112" fmla="*/ 3635948 h 3784177"/>
              <a:gd name="connsiteX113" fmla="*/ 0 w 8037833"/>
              <a:gd name="connsiteY113" fmla="*/ 3635261 h 3784177"/>
              <a:gd name="connsiteX114" fmla="*/ 0 w 8037833"/>
              <a:gd name="connsiteY114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835976 w 8037833"/>
              <a:gd name="connsiteY87" fmla="*/ 3622065 h 3784177"/>
              <a:gd name="connsiteX88" fmla="*/ 1787830 w 8037833"/>
              <a:gd name="connsiteY88" fmla="*/ 3633173 h 3784177"/>
              <a:gd name="connsiteX89" fmla="*/ 1734224 w 8037833"/>
              <a:gd name="connsiteY89" fmla="*/ 3655593 h 3784177"/>
              <a:gd name="connsiteX90" fmla="*/ 1664576 w 8037833"/>
              <a:gd name="connsiteY90" fmla="*/ 3638572 h 3784177"/>
              <a:gd name="connsiteX91" fmla="*/ 1577459 w 8037833"/>
              <a:gd name="connsiteY91" fmla="*/ 3658824 h 3784177"/>
              <a:gd name="connsiteX92" fmla="*/ 1527269 w 8037833"/>
              <a:gd name="connsiteY92" fmla="*/ 3663088 h 3784177"/>
              <a:gd name="connsiteX93" fmla="*/ 1390118 w 8037833"/>
              <a:gd name="connsiteY93" fmla="*/ 3682789 h 3784177"/>
              <a:gd name="connsiteX94" fmla="*/ 1252698 w 8037833"/>
              <a:gd name="connsiteY94" fmla="*/ 3708662 h 3784177"/>
              <a:gd name="connsiteX95" fmla="*/ 1171039 w 8037833"/>
              <a:gd name="connsiteY95" fmla="*/ 3758642 h 3784177"/>
              <a:gd name="connsiteX96" fmla="*/ 1058106 w 8037833"/>
              <a:gd name="connsiteY96" fmla="*/ 3776166 h 3784177"/>
              <a:gd name="connsiteX97" fmla="*/ 1039167 w 8037833"/>
              <a:gd name="connsiteY97" fmla="*/ 3784177 h 3784177"/>
              <a:gd name="connsiteX98" fmla="*/ 1012958 w 8037833"/>
              <a:gd name="connsiteY98" fmla="*/ 3779206 h 3784177"/>
              <a:gd name="connsiteX99" fmla="*/ 907906 w 8037833"/>
              <a:gd name="connsiteY99" fmla="*/ 3757678 h 3784177"/>
              <a:gd name="connsiteX100" fmla="*/ 825226 w 8037833"/>
              <a:gd name="connsiteY100" fmla="*/ 3726369 h 3784177"/>
              <a:gd name="connsiteX101" fmla="*/ 722264 w 8037833"/>
              <a:gd name="connsiteY101" fmla="*/ 3747612 h 3784177"/>
              <a:gd name="connsiteX102" fmla="*/ 659460 w 8037833"/>
              <a:gd name="connsiteY102" fmla="*/ 3740429 h 3784177"/>
              <a:gd name="connsiteX103" fmla="*/ 556552 w 8037833"/>
              <a:gd name="connsiteY103" fmla="*/ 3739124 h 3784177"/>
              <a:gd name="connsiteX104" fmla="*/ 445444 w 8037833"/>
              <a:gd name="connsiteY104" fmla="*/ 3764831 h 3784177"/>
              <a:gd name="connsiteX105" fmla="*/ 393295 w 8037833"/>
              <a:gd name="connsiteY105" fmla="*/ 3753097 h 3784177"/>
              <a:gd name="connsiteX106" fmla="*/ 339711 w 8037833"/>
              <a:gd name="connsiteY106" fmla="*/ 3718242 h 3784177"/>
              <a:gd name="connsiteX107" fmla="*/ 222239 w 8037833"/>
              <a:gd name="connsiteY107" fmla="*/ 3672335 h 3784177"/>
              <a:gd name="connsiteX108" fmla="*/ 163578 w 8037833"/>
              <a:gd name="connsiteY108" fmla="*/ 3656292 h 3784177"/>
              <a:gd name="connsiteX109" fmla="*/ 72220 w 8037833"/>
              <a:gd name="connsiteY109" fmla="*/ 3645272 h 3784177"/>
              <a:gd name="connsiteX110" fmla="*/ 44395 w 8037833"/>
              <a:gd name="connsiteY110" fmla="*/ 3639455 h 3784177"/>
              <a:gd name="connsiteX111" fmla="*/ 1962 w 8037833"/>
              <a:gd name="connsiteY111" fmla="*/ 3635948 h 3784177"/>
              <a:gd name="connsiteX112" fmla="*/ 0 w 8037833"/>
              <a:gd name="connsiteY112" fmla="*/ 3635261 h 3784177"/>
              <a:gd name="connsiteX113" fmla="*/ 0 w 8037833"/>
              <a:gd name="connsiteY113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787830 w 8037833"/>
              <a:gd name="connsiteY87" fmla="*/ 3633173 h 3784177"/>
              <a:gd name="connsiteX88" fmla="*/ 1734224 w 8037833"/>
              <a:gd name="connsiteY88" fmla="*/ 3655593 h 3784177"/>
              <a:gd name="connsiteX89" fmla="*/ 1664576 w 8037833"/>
              <a:gd name="connsiteY89" fmla="*/ 3638572 h 3784177"/>
              <a:gd name="connsiteX90" fmla="*/ 1577459 w 8037833"/>
              <a:gd name="connsiteY90" fmla="*/ 3658824 h 3784177"/>
              <a:gd name="connsiteX91" fmla="*/ 1527269 w 8037833"/>
              <a:gd name="connsiteY91" fmla="*/ 3663088 h 3784177"/>
              <a:gd name="connsiteX92" fmla="*/ 1390118 w 8037833"/>
              <a:gd name="connsiteY92" fmla="*/ 3682789 h 3784177"/>
              <a:gd name="connsiteX93" fmla="*/ 1252698 w 8037833"/>
              <a:gd name="connsiteY93" fmla="*/ 3708662 h 3784177"/>
              <a:gd name="connsiteX94" fmla="*/ 1171039 w 8037833"/>
              <a:gd name="connsiteY94" fmla="*/ 3758642 h 3784177"/>
              <a:gd name="connsiteX95" fmla="*/ 1058106 w 8037833"/>
              <a:gd name="connsiteY95" fmla="*/ 3776166 h 3784177"/>
              <a:gd name="connsiteX96" fmla="*/ 1039167 w 8037833"/>
              <a:gd name="connsiteY96" fmla="*/ 3784177 h 3784177"/>
              <a:gd name="connsiteX97" fmla="*/ 1012958 w 8037833"/>
              <a:gd name="connsiteY97" fmla="*/ 3779206 h 3784177"/>
              <a:gd name="connsiteX98" fmla="*/ 907906 w 8037833"/>
              <a:gd name="connsiteY98" fmla="*/ 3757678 h 3784177"/>
              <a:gd name="connsiteX99" fmla="*/ 825226 w 8037833"/>
              <a:gd name="connsiteY99" fmla="*/ 3726369 h 3784177"/>
              <a:gd name="connsiteX100" fmla="*/ 722264 w 8037833"/>
              <a:gd name="connsiteY100" fmla="*/ 3747612 h 3784177"/>
              <a:gd name="connsiteX101" fmla="*/ 659460 w 8037833"/>
              <a:gd name="connsiteY101" fmla="*/ 3740429 h 3784177"/>
              <a:gd name="connsiteX102" fmla="*/ 556552 w 8037833"/>
              <a:gd name="connsiteY102" fmla="*/ 3739124 h 3784177"/>
              <a:gd name="connsiteX103" fmla="*/ 445444 w 8037833"/>
              <a:gd name="connsiteY103" fmla="*/ 3764831 h 3784177"/>
              <a:gd name="connsiteX104" fmla="*/ 393295 w 8037833"/>
              <a:gd name="connsiteY104" fmla="*/ 3753097 h 3784177"/>
              <a:gd name="connsiteX105" fmla="*/ 339711 w 8037833"/>
              <a:gd name="connsiteY105" fmla="*/ 3718242 h 3784177"/>
              <a:gd name="connsiteX106" fmla="*/ 222239 w 8037833"/>
              <a:gd name="connsiteY106" fmla="*/ 3672335 h 3784177"/>
              <a:gd name="connsiteX107" fmla="*/ 163578 w 8037833"/>
              <a:gd name="connsiteY107" fmla="*/ 3656292 h 3784177"/>
              <a:gd name="connsiteX108" fmla="*/ 72220 w 8037833"/>
              <a:gd name="connsiteY108" fmla="*/ 3645272 h 3784177"/>
              <a:gd name="connsiteX109" fmla="*/ 44395 w 8037833"/>
              <a:gd name="connsiteY109" fmla="*/ 3639455 h 3784177"/>
              <a:gd name="connsiteX110" fmla="*/ 1962 w 8037833"/>
              <a:gd name="connsiteY110" fmla="*/ 3635948 h 3784177"/>
              <a:gd name="connsiteX111" fmla="*/ 0 w 8037833"/>
              <a:gd name="connsiteY111" fmla="*/ 3635261 h 3784177"/>
              <a:gd name="connsiteX112" fmla="*/ 0 w 8037833"/>
              <a:gd name="connsiteY11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94102 w 8037833"/>
              <a:gd name="connsiteY81" fmla="*/ 3671151 h 3784177"/>
              <a:gd name="connsiteX82" fmla="*/ 2238966 w 8037833"/>
              <a:gd name="connsiteY82" fmla="*/ 3668777 h 3784177"/>
              <a:gd name="connsiteX83" fmla="*/ 2082844 w 8037833"/>
              <a:gd name="connsiteY83" fmla="*/ 3631994 h 3784177"/>
              <a:gd name="connsiteX84" fmla="*/ 1938480 w 8037833"/>
              <a:gd name="connsiteY84" fmla="*/ 3601439 h 3784177"/>
              <a:gd name="connsiteX85" fmla="*/ 1900166 w 8037833"/>
              <a:gd name="connsiteY85" fmla="*/ 3609358 h 3784177"/>
              <a:gd name="connsiteX86" fmla="*/ 1787830 w 8037833"/>
              <a:gd name="connsiteY86" fmla="*/ 3633173 h 3784177"/>
              <a:gd name="connsiteX87" fmla="*/ 1734224 w 8037833"/>
              <a:gd name="connsiteY87" fmla="*/ 3655593 h 3784177"/>
              <a:gd name="connsiteX88" fmla="*/ 1664576 w 8037833"/>
              <a:gd name="connsiteY88" fmla="*/ 3638572 h 3784177"/>
              <a:gd name="connsiteX89" fmla="*/ 1577459 w 8037833"/>
              <a:gd name="connsiteY89" fmla="*/ 3658824 h 3784177"/>
              <a:gd name="connsiteX90" fmla="*/ 1527269 w 8037833"/>
              <a:gd name="connsiteY90" fmla="*/ 3663088 h 3784177"/>
              <a:gd name="connsiteX91" fmla="*/ 1390118 w 8037833"/>
              <a:gd name="connsiteY91" fmla="*/ 3682789 h 3784177"/>
              <a:gd name="connsiteX92" fmla="*/ 1252698 w 8037833"/>
              <a:gd name="connsiteY92" fmla="*/ 3708662 h 3784177"/>
              <a:gd name="connsiteX93" fmla="*/ 1171039 w 8037833"/>
              <a:gd name="connsiteY93" fmla="*/ 3758642 h 3784177"/>
              <a:gd name="connsiteX94" fmla="*/ 1058106 w 8037833"/>
              <a:gd name="connsiteY94" fmla="*/ 3776166 h 3784177"/>
              <a:gd name="connsiteX95" fmla="*/ 1039167 w 8037833"/>
              <a:gd name="connsiteY95" fmla="*/ 3784177 h 3784177"/>
              <a:gd name="connsiteX96" fmla="*/ 1012958 w 8037833"/>
              <a:gd name="connsiteY96" fmla="*/ 3779206 h 3784177"/>
              <a:gd name="connsiteX97" fmla="*/ 907906 w 8037833"/>
              <a:gd name="connsiteY97" fmla="*/ 3757678 h 3784177"/>
              <a:gd name="connsiteX98" fmla="*/ 825226 w 8037833"/>
              <a:gd name="connsiteY98" fmla="*/ 3726369 h 3784177"/>
              <a:gd name="connsiteX99" fmla="*/ 722264 w 8037833"/>
              <a:gd name="connsiteY99" fmla="*/ 3747612 h 3784177"/>
              <a:gd name="connsiteX100" fmla="*/ 659460 w 8037833"/>
              <a:gd name="connsiteY100" fmla="*/ 3740429 h 3784177"/>
              <a:gd name="connsiteX101" fmla="*/ 556552 w 8037833"/>
              <a:gd name="connsiteY101" fmla="*/ 3739124 h 3784177"/>
              <a:gd name="connsiteX102" fmla="*/ 445444 w 8037833"/>
              <a:gd name="connsiteY102" fmla="*/ 3764831 h 3784177"/>
              <a:gd name="connsiteX103" fmla="*/ 393295 w 8037833"/>
              <a:gd name="connsiteY103" fmla="*/ 3753097 h 3784177"/>
              <a:gd name="connsiteX104" fmla="*/ 339711 w 8037833"/>
              <a:gd name="connsiteY104" fmla="*/ 3718242 h 3784177"/>
              <a:gd name="connsiteX105" fmla="*/ 222239 w 8037833"/>
              <a:gd name="connsiteY105" fmla="*/ 3672335 h 3784177"/>
              <a:gd name="connsiteX106" fmla="*/ 163578 w 8037833"/>
              <a:gd name="connsiteY106" fmla="*/ 3656292 h 3784177"/>
              <a:gd name="connsiteX107" fmla="*/ 72220 w 8037833"/>
              <a:gd name="connsiteY107" fmla="*/ 3645272 h 3784177"/>
              <a:gd name="connsiteX108" fmla="*/ 44395 w 8037833"/>
              <a:gd name="connsiteY108" fmla="*/ 3639455 h 3784177"/>
              <a:gd name="connsiteX109" fmla="*/ 1962 w 8037833"/>
              <a:gd name="connsiteY109" fmla="*/ 3635948 h 3784177"/>
              <a:gd name="connsiteX110" fmla="*/ 0 w 8037833"/>
              <a:gd name="connsiteY110" fmla="*/ 3635261 h 3784177"/>
              <a:gd name="connsiteX111" fmla="*/ 0 w 8037833"/>
              <a:gd name="connsiteY11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445444 w 8037833"/>
              <a:gd name="connsiteY101" fmla="*/ 3764831 h 3784177"/>
              <a:gd name="connsiteX102" fmla="*/ 393295 w 8037833"/>
              <a:gd name="connsiteY102" fmla="*/ 3753097 h 3784177"/>
              <a:gd name="connsiteX103" fmla="*/ 339711 w 8037833"/>
              <a:gd name="connsiteY103" fmla="*/ 3718242 h 3784177"/>
              <a:gd name="connsiteX104" fmla="*/ 222239 w 8037833"/>
              <a:gd name="connsiteY104" fmla="*/ 3672335 h 3784177"/>
              <a:gd name="connsiteX105" fmla="*/ 163578 w 8037833"/>
              <a:gd name="connsiteY105" fmla="*/ 3656292 h 3784177"/>
              <a:gd name="connsiteX106" fmla="*/ 72220 w 8037833"/>
              <a:gd name="connsiteY106" fmla="*/ 3645272 h 3784177"/>
              <a:gd name="connsiteX107" fmla="*/ 44395 w 8037833"/>
              <a:gd name="connsiteY107" fmla="*/ 3639455 h 3784177"/>
              <a:gd name="connsiteX108" fmla="*/ 1962 w 8037833"/>
              <a:gd name="connsiteY108" fmla="*/ 3635948 h 3784177"/>
              <a:gd name="connsiteX109" fmla="*/ 0 w 8037833"/>
              <a:gd name="connsiteY109" fmla="*/ 3635261 h 3784177"/>
              <a:gd name="connsiteX110" fmla="*/ 0 w 8037833"/>
              <a:gd name="connsiteY11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445444 w 8037833"/>
              <a:gd name="connsiteY101" fmla="*/ 3764831 h 3784177"/>
              <a:gd name="connsiteX102" fmla="*/ 393295 w 8037833"/>
              <a:gd name="connsiteY102" fmla="*/ 3753097 h 3784177"/>
              <a:gd name="connsiteX103" fmla="*/ 339711 w 8037833"/>
              <a:gd name="connsiteY103" fmla="*/ 3718242 h 3784177"/>
              <a:gd name="connsiteX104" fmla="*/ 222239 w 8037833"/>
              <a:gd name="connsiteY104" fmla="*/ 3672335 h 3784177"/>
              <a:gd name="connsiteX105" fmla="*/ 163578 w 8037833"/>
              <a:gd name="connsiteY105" fmla="*/ 3656292 h 3784177"/>
              <a:gd name="connsiteX106" fmla="*/ 72220 w 8037833"/>
              <a:gd name="connsiteY106" fmla="*/ 3645272 h 3784177"/>
              <a:gd name="connsiteX107" fmla="*/ 44395 w 8037833"/>
              <a:gd name="connsiteY107" fmla="*/ 3639455 h 3784177"/>
              <a:gd name="connsiteX108" fmla="*/ 1962 w 8037833"/>
              <a:gd name="connsiteY108" fmla="*/ 3635948 h 3784177"/>
              <a:gd name="connsiteX109" fmla="*/ 0 w 8037833"/>
              <a:gd name="connsiteY109" fmla="*/ 3635261 h 3784177"/>
              <a:gd name="connsiteX110" fmla="*/ 0 w 8037833"/>
              <a:gd name="connsiteY11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989223 w 8037833"/>
              <a:gd name="connsiteY95" fmla="*/ 3770303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989223 w 8037833"/>
              <a:gd name="connsiteY95" fmla="*/ 3770303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85384 w 8037833"/>
              <a:gd name="connsiteY101" fmla="*/ 3726388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504085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884777 w 8037833"/>
              <a:gd name="connsiteY72" fmla="*/ 3660775 h 3784177"/>
              <a:gd name="connsiteX73" fmla="*/ 2739034 w 8037833"/>
              <a:gd name="connsiteY73" fmla="*/ 3647396 h 3784177"/>
              <a:gd name="connsiteX74" fmla="*/ 2651827 w 8037833"/>
              <a:gd name="connsiteY74" fmla="*/ 3646306 h 3784177"/>
              <a:gd name="connsiteX75" fmla="*/ 2618680 w 8037833"/>
              <a:gd name="connsiteY75" fmla="*/ 3656755 h 3784177"/>
              <a:gd name="connsiteX76" fmla="*/ 2572404 w 8037833"/>
              <a:gd name="connsiteY76" fmla="*/ 3664043 h 3784177"/>
              <a:gd name="connsiteX77" fmla="*/ 2423704 w 8037833"/>
              <a:gd name="connsiteY77" fmla="*/ 3658079 h 3784177"/>
              <a:gd name="connsiteX78" fmla="*/ 2301172 w 8037833"/>
              <a:gd name="connsiteY78" fmla="*/ 3663053 h 3784177"/>
              <a:gd name="connsiteX79" fmla="*/ 2238966 w 8037833"/>
              <a:gd name="connsiteY79" fmla="*/ 3668777 h 3784177"/>
              <a:gd name="connsiteX80" fmla="*/ 2082844 w 8037833"/>
              <a:gd name="connsiteY80" fmla="*/ 3631994 h 3784177"/>
              <a:gd name="connsiteX81" fmla="*/ 1938480 w 8037833"/>
              <a:gd name="connsiteY81" fmla="*/ 3601439 h 3784177"/>
              <a:gd name="connsiteX82" fmla="*/ 1900166 w 8037833"/>
              <a:gd name="connsiteY82" fmla="*/ 3609358 h 3784177"/>
              <a:gd name="connsiteX83" fmla="*/ 1787830 w 8037833"/>
              <a:gd name="connsiteY83" fmla="*/ 3633173 h 3784177"/>
              <a:gd name="connsiteX84" fmla="*/ 1734224 w 8037833"/>
              <a:gd name="connsiteY84" fmla="*/ 3655593 h 3784177"/>
              <a:gd name="connsiteX85" fmla="*/ 1664576 w 8037833"/>
              <a:gd name="connsiteY85" fmla="*/ 3638572 h 3784177"/>
              <a:gd name="connsiteX86" fmla="*/ 1577459 w 8037833"/>
              <a:gd name="connsiteY86" fmla="*/ 3658824 h 3784177"/>
              <a:gd name="connsiteX87" fmla="*/ 1527269 w 8037833"/>
              <a:gd name="connsiteY87" fmla="*/ 3663088 h 3784177"/>
              <a:gd name="connsiteX88" fmla="*/ 1390118 w 8037833"/>
              <a:gd name="connsiteY88" fmla="*/ 3682789 h 3784177"/>
              <a:gd name="connsiteX89" fmla="*/ 1252698 w 8037833"/>
              <a:gd name="connsiteY89" fmla="*/ 3708662 h 3784177"/>
              <a:gd name="connsiteX90" fmla="*/ 1171039 w 8037833"/>
              <a:gd name="connsiteY90" fmla="*/ 3758642 h 3784177"/>
              <a:gd name="connsiteX91" fmla="*/ 1058106 w 8037833"/>
              <a:gd name="connsiteY91" fmla="*/ 3776166 h 3784177"/>
              <a:gd name="connsiteX92" fmla="*/ 1039167 w 8037833"/>
              <a:gd name="connsiteY92" fmla="*/ 3784177 h 3784177"/>
              <a:gd name="connsiteX93" fmla="*/ 989223 w 8037833"/>
              <a:gd name="connsiteY93" fmla="*/ 3770303 h 3784177"/>
              <a:gd name="connsiteX94" fmla="*/ 907906 w 8037833"/>
              <a:gd name="connsiteY94" fmla="*/ 3757678 h 3784177"/>
              <a:gd name="connsiteX95" fmla="*/ 825226 w 8037833"/>
              <a:gd name="connsiteY95" fmla="*/ 3726369 h 3784177"/>
              <a:gd name="connsiteX96" fmla="*/ 722264 w 8037833"/>
              <a:gd name="connsiteY96" fmla="*/ 3747612 h 3784177"/>
              <a:gd name="connsiteX97" fmla="*/ 659460 w 8037833"/>
              <a:gd name="connsiteY97" fmla="*/ 3740429 h 3784177"/>
              <a:gd name="connsiteX98" fmla="*/ 556552 w 8037833"/>
              <a:gd name="connsiteY98" fmla="*/ 3739124 h 3784177"/>
              <a:gd name="connsiteX99" fmla="*/ 385384 w 8037833"/>
              <a:gd name="connsiteY99" fmla="*/ 3726388 h 3784177"/>
              <a:gd name="connsiteX100" fmla="*/ 339711 w 8037833"/>
              <a:gd name="connsiteY100" fmla="*/ 3718242 h 3784177"/>
              <a:gd name="connsiteX101" fmla="*/ 222239 w 8037833"/>
              <a:gd name="connsiteY101" fmla="*/ 3672335 h 3784177"/>
              <a:gd name="connsiteX102" fmla="*/ 163578 w 8037833"/>
              <a:gd name="connsiteY102" fmla="*/ 3656292 h 3784177"/>
              <a:gd name="connsiteX103" fmla="*/ 72220 w 8037833"/>
              <a:gd name="connsiteY103" fmla="*/ 3645272 h 3784177"/>
              <a:gd name="connsiteX104" fmla="*/ 44395 w 8037833"/>
              <a:gd name="connsiteY104" fmla="*/ 3639455 h 3784177"/>
              <a:gd name="connsiteX105" fmla="*/ 1962 w 8037833"/>
              <a:gd name="connsiteY105" fmla="*/ 3635948 h 3784177"/>
              <a:gd name="connsiteX106" fmla="*/ 0 w 8037833"/>
              <a:gd name="connsiteY106" fmla="*/ 3635261 h 3784177"/>
              <a:gd name="connsiteX107" fmla="*/ 0 w 8037833"/>
              <a:gd name="connsiteY10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11556 w 8037833"/>
              <a:gd name="connsiteY53" fmla="*/ 3729673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884777 w 8037833"/>
              <a:gd name="connsiteY72" fmla="*/ 3660775 h 3784177"/>
              <a:gd name="connsiteX73" fmla="*/ 2739034 w 8037833"/>
              <a:gd name="connsiteY73" fmla="*/ 3647396 h 3784177"/>
              <a:gd name="connsiteX74" fmla="*/ 2651827 w 8037833"/>
              <a:gd name="connsiteY74" fmla="*/ 3646306 h 3784177"/>
              <a:gd name="connsiteX75" fmla="*/ 2618680 w 8037833"/>
              <a:gd name="connsiteY75" fmla="*/ 3656755 h 3784177"/>
              <a:gd name="connsiteX76" fmla="*/ 2572404 w 8037833"/>
              <a:gd name="connsiteY76" fmla="*/ 3664043 h 3784177"/>
              <a:gd name="connsiteX77" fmla="*/ 2423704 w 8037833"/>
              <a:gd name="connsiteY77" fmla="*/ 3658079 h 3784177"/>
              <a:gd name="connsiteX78" fmla="*/ 2301172 w 8037833"/>
              <a:gd name="connsiteY78" fmla="*/ 3663053 h 3784177"/>
              <a:gd name="connsiteX79" fmla="*/ 2238966 w 8037833"/>
              <a:gd name="connsiteY79" fmla="*/ 3668777 h 3784177"/>
              <a:gd name="connsiteX80" fmla="*/ 2082844 w 8037833"/>
              <a:gd name="connsiteY80" fmla="*/ 3631994 h 3784177"/>
              <a:gd name="connsiteX81" fmla="*/ 1938480 w 8037833"/>
              <a:gd name="connsiteY81" fmla="*/ 3601439 h 3784177"/>
              <a:gd name="connsiteX82" fmla="*/ 1900166 w 8037833"/>
              <a:gd name="connsiteY82" fmla="*/ 3609358 h 3784177"/>
              <a:gd name="connsiteX83" fmla="*/ 1787830 w 8037833"/>
              <a:gd name="connsiteY83" fmla="*/ 3633173 h 3784177"/>
              <a:gd name="connsiteX84" fmla="*/ 1734224 w 8037833"/>
              <a:gd name="connsiteY84" fmla="*/ 3655593 h 3784177"/>
              <a:gd name="connsiteX85" fmla="*/ 1664576 w 8037833"/>
              <a:gd name="connsiteY85" fmla="*/ 3638572 h 3784177"/>
              <a:gd name="connsiteX86" fmla="*/ 1577459 w 8037833"/>
              <a:gd name="connsiteY86" fmla="*/ 3658824 h 3784177"/>
              <a:gd name="connsiteX87" fmla="*/ 1527269 w 8037833"/>
              <a:gd name="connsiteY87" fmla="*/ 3663088 h 3784177"/>
              <a:gd name="connsiteX88" fmla="*/ 1390118 w 8037833"/>
              <a:gd name="connsiteY88" fmla="*/ 3682789 h 3784177"/>
              <a:gd name="connsiteX89" fmla="*/ 1252698 w 8037833"/>
              <a:gd name="connsiteY89" fmla="*/ 3708662 h 3784177"/>
              <a:gd name="connsiteX90" fmla="*/ 1171039 w 8037833"/>
              <a:gd name="connsiteY90" fmla="*/ 3758642 h 3784177"/>
              <a:gd name="connsiteX91" fmla="*/ 1058106 w 8037833"/>
              <a:gd name="connsiteY91" fmla="*/ 3776166 h 3784177"/>
              <a:gd name="connsiteX92" fmla="*/ 1039167 w 8037833"/>
              <a:gd name="connsiteY92" fmla="*/ 3784177 h 3784177"/>
              <a:gd name="connsiteX93" fmla="*/ 989223 w 8037833"/>
              <a:gd name="connsiteY93" fmla="*/ 3770303 h 3784177"/>
              <a:gd name="connsiteX94" fmla="*/ 907906 w 8037833"/>
              <a:gd name="connsiteY94" fmla="*/ 3757678 h 3784177"/>
              <a:gd name="connsiteX95" fmla="*/ 825226 w 8037833"/>
              <a:gd name="connsiteY95" fmla="*/ 3726369 h 3784177"/>
              <a:gd name="connsiteX96" fmla="*/ 722264 w 8037833"/>
              <a:gd name="connsiteY96" fmla="*/ 3747612 h 3784177"/>
              <a:gd name="connsiteX97" fmla="*/ 659460 w 8037833"/>
              <a:gd name="connsiteY97" fmla="*/ 3740429 h 3784177"/>
              <a:gd name="connsiteX98" fmla="*/ 556552 w 8037833"/>
              <a:gd name="connsiteY98" fmla="*/ 3739124 h 3784177"/>
              <a:gd name="connsiteX99" fmla="*/ 385384 w 8037833"/>
              <a:gd name="connsiteY99" fmla="*/ 3726388 h 3784177"/>
              <a:gd name="connsiteX100" fmla="*/ 339711 w 8037833"/>
              <a:gd name="connsiteY100" fmla="*/ 3718242 h 3784177"/>
              <a:gd name="connsiteX101" fmla="*/ 222239 w 8037833"/>
              <a:gd name="connsiteY101" fmla="*/ 3672335 h 3784177"/>
              <a:gd name="connsiteX102" fmla="*/ 163578 w 8037833"/>
              <a:gd name="connsiteY102" fmla="*/ 3656292 h 3784177"/>
              <a:gd name="connsiteX103" fmla="*/ 72220 w 8037833"/>
              <a:gd name="connsiteY103" fmla="*/ 3645272 h 3784177"/>
              <a:gd name="connsiteX104" fmla="*/ 44395 w 8037833"/>
              <a:gd name="connsiteY104" fmla="*/ 3639455 h 3784177"/>
              <a:gd name="connsiteX105" fmla="*/ 1962 w 8037833"/>
              <a:gd name="connsiteY105" fmla="*/ 3635948 h 3784177"/>
              <a:gd name="connsiteX106" fmla="*/ 0 w 8037833"/>
              <a:gd name="connsiteY106" fmla="*/ 3635261 h 3784177"/>
              <a:gd name="connsiteX107" fmla="*/ 0 w 8037833"/>
              <a:gd name="connsiteY10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31994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31994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206642 w 8037833"/>
              <a:gd name="connsiteY89" fmla="*/ 3736384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664576 w 8037833"/>
              <a:gd name="connsiteY83" fmla="*/ 3638572 h 3784177"/>
              <a:gd name="connsiteX84" fmla="*/ 1577459 w 8037833"/>
              <a:gd name="connsiteY84" fmla="*/ 3658824 h 3784177"/>
              <a:gd name="connsiteX85" fmla="*/ 1527269 w 8037833"/>
              <a:gd name="connsiteY85" fmla="*/ 3663088 h 3784177"/>
              <a:gd name="connsiteX86" fmla="*/ 1390118 w 8037833"/>
              <a:gd name="connsiteY86" fmla="*/ 3682789 h 3784177"/>
              <a:gd name="connsiteX87" fmla="*/ 1252698 w 8037833"/>
              <a:gd name="connsiteY87" fmla="*/ 3708662 h 3784177"/>
              <a:gd name="connsiteX88" fmla="*/ 1206642 w 8037833"/>
              <a:gd name="connsiteY88" fmla="*/ 3736384 h 3784177"/>
              <a:gd name="connsiteX89" fmla="*/ 1058106 w 8037833"/>
              <a:gd name="connsiteY89" fmla="*/ 3776166 h 3784177"/>
              <a:gd name="connsiteX90" fmla="*/ 1039167 w 8037833"/>
              <a:gd name="connsiteY90" fmla="*/ 3784177 h 3784177"/>
              <a:gd name="connsiteX91" fmla="*/ 989223 w 8037833"/>
              <a:gd name="connsiteY91" fmla="*/ 3770303 h 3784177"/>
              <a:gd name="connsiteX92" fmla="*/ 907906 w 8037833"/>
              <a:gd name="connsiteY92" fmla="*/ 3757678 h 3784177"/>
              <a:gd name="connsiteX93" fmla="*/ 825226 w 8037833"/>
              <a:gd name="connsiteY93" fmla="*/ 3726369 h 3784177"/>
              <a:gd name="connsiteX94" fmla="*/ 722264 w 8037833"/>
              <a:gd name="connsiteY94" fmla="*/ 3747612 h 3784177"/>
              <a:gd name="connsiteX95" fmla="*/ 659460 w 8037833"/>
              <a:gd name="connsiteY95" fmla="*/ 3740429 h 3784177"/>
              <a:gd name="connsiteX96" fmla="*/ 556552 w 8037833"/>
              <a:gd name="connsiteY96" fmla="*/ 3739124 h 3784177"/>
              <a:gd name="connsiteX97" fmla="*/ 385384 w 8037833"/>
              <a:gd name="connsiteY97" fmla="*/ 3726388 h 3784177"/>
              <a:gd name="connsiteX98" fmla="*/ 339711 w 8037833"/>
              <a:gd name="connsiteY98" fmla="*/ 3718242 h 3784177"/>
              <a:gd name="connsiteX99" fmla="*/ 222239 w 8037833"/>
              <a:gd name="connsiteY99" fmla="*/ 3672335 h 3784177"/>
              <a:gd name="connsiteX100" fmla="*/ 163578 w 8037833"/>
              <a:gd name="connsiteY100" fmla="*/ 3656292 h 3784177"/>
              <a:gd name="connsiteX101" fmla="*/ 72220 w 8037833"/>
              <a:gd name="connsiteY101" fmla="*/ 3645272 h 3784177"/>
              <a:gd name="connsiteX102" fmla="*/ 44395 w 8037833"/>
              <a:gd name="connsiteY102" fmla="*/ 3639455 h 3784177"/>
              <a:gd name="connsiteX103" fmla="*/ 1962 w 8037833"/>
              <a:gd name="connsiteY103" fmla="*/ 3635948 h 3784177"/>
              <a:gd name="connsiteX104" fmla="*/ 0 w 8037833"/>
              <a:gd name="connsiteY104" fmla="*/ 3635261 h 3784177"/>
              <a:gd name="connsiteX105" fmla="*/ 0 w 8037833"/>
              <a:gd name="connsiteY105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04758 w 8037833"/>
              <a:gd name="connsiteY82" fmla="*/ 3637625 h 3784177"/>
              <a:gd name="connsiteX83" fmla="*/ 1664576 w 8037833"/>
              <a:gd name="connsiteY83" fmla="*/ 3638572 h 3784177"/>
              <a:gd name="connsiteX84" fmla="*/ 1577459 w 8037833"/>
              <a:gd name="connsiteY84" fmla="*/ 3658824 h 3784177"/>
              <a:gd name="connsiteX85" fmla="*/ 1527269 w 8037833"/>
              <a:gd name="connsiteY85" fmla="*/ 3663088 h 3784177"/>
              <a:gd name="connsiteX86" fmla="*/ 1390118 w 8037833"/>
              <a:gd name="connsiteY86" fmla="*/ 3682789 h 3784177"/>
              <a:gd name="connsiteX87" fmla="*/ 1252698 w 8037833"/>
              <a:gd name="connsiteY87" fmla="*/ 3708662 h 3784177"/>
              <a:gd name="connsiteX88" fmla="*/ 1206642 w 8037833"/>
              <a:gd name="connsiteY88" fmla="*/ 3736384 h 3784177"/>
              <a:gd name="connsiteX89" fmla="*/ 1058106 w 8037833"/>
              <a:gd name="connsiteY89" fmla="*/ 3776166 h 3784177"/>
              <a:gd name="connsiteX90" fmla="*/ 1039167 w 8037833"/>
              <a:gd name="connsiteY90" fmla="*/ 3784177 h 3784177"/>
              <a:gd name="connsiteX91" fmla="*/ 989223 w 8037833"/>
              <a:gd name="connsiteY91" fmla="*/ 3770303 h 3784177"/>
              <a:gd name="connsiteX92" fmla="*/ 907906 w 8037833"/>
              <a:gd name="connsiteY92" fmla="*/ 3757678 h 3784177"/>
              <a:gd name="connsiteX93" fmla="*/ 825226 w 8037833"/>
              <a:gd name="connsiteY93" fmla="*/ 3726369 h 3784177"/>
              <a:gd name="connsiteX94" fmla="*/ 722264 w 8037833"/>
              <a:gd name="connsiteY94" fmla="*/ 3747612 h 3784177"/>
              <a:gd name="connsiteX95" fmla="*/ 659460 w 8037833"/>
              <a:gd name="connsiteY95" fmla="*/ 3740429 h 3784177"/>
              <a:gd name="connsiteX96" fmla="*/ 556552 w 8037833"/>
              <a:gd name="connsiteY96" fmla="*/ 3739124 h 3784177"/>
              <a:gd name="connsiteX97" fmla="*/ 385384 w 8037833"/>
              <a:gd name="connsiteY97" fmla="*/ 3726388 h 3784177"/>
              <a:gd name="connsiteX98" fmla="*/ 339711 w 8037833"/>
              <a:gd name="connsiteY98" fmla="*/ 3718242 h 3784177"/>
              <a:gd name="connsiteX99" fmla="*/ 222239 w 8037833"/>
              <a:gd name="connsiteY99" fmla="*/ 3672335 h 3784177"/>
              <a:gd name="connsiteX100" fmla="*/ 163578 w 8037833"/>
              <a:gd name="connsiteY100" fmla="*/ 3656292 h 3784177"/>
              <a:gd name="connsiteX101" fmla="*/ 72220 w 8037833"/>
              <a:gd name="connsiteY101" fmla="*/ 3645272 h 3784177"/>
              <a:gd name="connsiteX102" fmla="*/ 44395 w 8037833"/>
              <a:gd name="connsiteY102" fmla="*/ 3639455 h 3784177"/>
              <a:gd name="connsiteX103" fmla="*/ 1962 w 8037833"/>
              <a:gd name="connsiteY103" fmla="*/ 3635948 h 3784177"/>
              <a:gd name="connsiteX104" fmla="*/ 0 w 8037833"/>
              <a:gd name="connsiteY104" fmla="*/ 3635261 h 3784177"/>
              <a:gd name="connsiteX105" fmla="*/ 0 w 8037833"/>
              <a:gd name="connsiteY105" fmla="*/ 12763 h 378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8037833" h="3784177">
                <a:moveTo>
                  <a:pt x="0" y="12763"/>
                </a:moveTo>
                <a:lnTo>
                  <a:pt x="8037833" y="0"/>
                </a:lnTo>
                <a:lnTo>
                  <a:pt x="8037833" y="3123098"/>
                </a:lnTo>
                <a:lnTo>
                  <a:pt x="8034343" y="3122573"/>
                </a:lnTo>
                <a:cubicBezTo>
                  <a:pt x="7983474" y="3121603"/>
                  <a:pt x="7958686" y="3166517"/>
                  <a:pt x="7877229" y="3143819"/>
                </a:cubicBezTo>
                <a:cubicBezTo>
                  <a:pt x="7902982" y="3130590"/>
                  <a:pt x="7764195" y="3161981"/>
                  <a:pt x="7752740" y="3181149"/>
                </a:cubicBezTo>
                <a:cubicBezTo>
                  <a:pt x="7676202" y="3198058"/>
                  <a:pt x="7659123" y="3129063"/>
                  <a:pt x="7588760" y="3183782"/>
                </a:cubicBezTo>
                <a:cubicBezTo>
                  <a:pt x="7551891" y="3215463"/>
                  <a:pt x="7426365" y="3228579"/>
                  <a:pt x="7351256" y="3276296"/>
                </a:cubicBezTo>
                <a:cubicBezTo>
                  <a:pt x="7314255" y="3274736"/>
                  <a:pt x="7277479" y="3268807"/>
                  <a:pt x="7241630" y="3258619"/>
                </a:cubicBezTo>
                <a:cubicBezTo>
                  <a:pt x="7225774" y="3249278"/>
                  <a:pt x="7215938" y="3250389"/>
                  <a:pt x="7197338" y="3224751"/>
                </a:cubicBezTo>
                <a:cubicBezTo>
                  <a:pt x="7195955" y="3243380"/>
                  <a:pt x="7188542" y="3231477"/>
                  <a:pt x="7180777" y="3222826"/>
                </a:cubicBezTo>
                <a:cubicBezTo>
                  <a:pt x="7171770" y="3230955"/>
                  <a:pt x="7156637" y="3256184"/>
                  <a:pt x="7146896" y="3256975"/>
                </a:cubicBezTo>
                <a:cubicBezTo>
                  <a:pt x="7127629" y="3216232"/>
                  <a:pt x="7125488" y="3280164"/>
                  <a:pt x="7101771" y="3257015"/>
                </a:cubicBezTo>
                <a:cubicBezTo>
                  <a:pt x="7091351" y="3270846"/>
                  <a:pt x="7071846" y="3326895"/>
                  <a:pt x="7047844" y="3303791"/>
                </a:cubicBezTo>
                <a:cubicBezTo>
                  <a:pt x="6992848" y="3331112"/>
                  <a:pt x="6969266" y="3372516"/>
                  <a:pt x="6912506" y="3361478"/>
                </a:cubicBezTo>
                <a:cubicBezTo>
                  <a:pt x="6904521" y="3387853"/>
                  <a:pt x="6807293" y="3321424"/>
                  <a:pt x="6819463" y="3368624"/>
                </a:cubicBezTo>
                <a:cubicBezTo>
                  <a:pt x="6800520" y="3366318"/>
                  <a:pt x="6786640" y="3347534"/>
                  <a:pt x="6797198" y="3378256"/>
                </a:cubicBezTo>
                <a:lnTo>
                  <a:pt x="6687784" y="3376132"/>
                </a:lnTo>
                <a:cubicBezTo>
                  <a:pt x="6627134" y="3366894"/>
                  <a:pt x="6605084" y="3434017"/>
                  <a:pt x="6566539" y="3382500"/>
                </a:cubicBezTo>
                <a:cubicBezTo>
                  <a:pt x="6505539" y="3381128"/>
                  <a:pt x="6435204" y="3374346"/>
                  <a:pt x="6352283" y="3374762"/>
                </a:cubicBezTo>
                <a:cubicBezTo>
                  <a:pt x="6293888" y="3372097"/>
                  <a:pt x="6170788" y="3347568"/>
                  <a:pt x="6111718" y="3357536"/>
                </a:cubicBezTo>
                <a:cubicBezTo>
                  <a:pt x="6041005" y="3333697"/>
                  <a:pt x="6098061" y="3372084"/>
                  <a:pt x="6022263" y="3359057"/>
                </a:cubicBezTo>
                <a:cubicBezTo>
                  <a:pt x="5989123" y="3410585"/>
                  <a:pt x="5931322" y="3384912"/>
                  <a:pt x="5891274" y="3397681"/>
                </a:cubicBezTo>
                <a:cubicBezTo>
                  <a:pt x="5845239" y="3408862"/>
                  <a:pt x="5792317" y="3420977"/>
                  <a:pt x="5746050" y="3426142"/>
                </a:cubicBezTo>
                <a:cubicBezTo>
                  <a:pt x="5709404" y="3402923"/>
                  <a:pt x="5659139" y="3459917"/>
                  <a:pt x="5613670" y="3428671"/>
                </a:cubicBezTo>
                <a:cubicBezTo>
                  <a:pt x="5596941" y="3421144"/>
                  <a:pt x="5545141" y="3422095"/>
                  <a:pt x="5535334" y="3437044"/>
                </a:cubicBezTo>
                <a:cubicBezTo>
                  <a:pt x="5524532" y="3440286"/>
                  <a:pt x="5511933" y="3434991"/>
                  <a:pt x="5506940" y="3450999"/>
                </a:cubicBezTo>
                <a:cubicBezTo>
                  <a:pt x="5498692" y="3470265"/>
                  <a:pt x="5461008" y="3440518"/>
                  <a:pt x="5466372" y="3463245"/>
                </a:cubicBezTo>
                <a:cubicBezTo>
                  <a:pt x="5439614" y="3442862"/>
                  <a:pt x="5418331" y="3483220"/>
                  <a:pt x="5395833" y="3493194"/>
                </a:cubicBezTo>
                <a:cubicBezTo>
                  <a:pt x="5374758" y="3472971"/>
                  <a:pt x="5354436" y="3500114"/>
                  <a:pt x="5305325" y="3505200"/>
                </a:cubicBezTo>
                <a:cubicBezTo>
                  <a:pt x="5282149" y="3481812"/>
                  <a:pt x="5266154" y="3522676"/>
                  <a:pt x="5223043" y="3491664"/>
                </a:cubicBezTo>
                <a:cubicBezTo>
                  <a:pt x="5200154" y="3491478"/>
                  <a:pt x="5207329" y="3491346"/>
                  <a:pt x="5167992" y="3486279"/>
                </a:cubicBezTo>
                <a:cubicBezTo>
                  <a:pt x="5107971" y="3480838"/>
                  <a:pt x="5042315" y="3467667"/>
                  <a:pt x="4987020" y="3461263"/>
                </a:cubicBezTo>
                <a:cubicBezTo>
                  <a:pt x="4924981" y="3458977"/>
                  <a:pt x="4971120" y="3508066"/>
                  <a:pt x="4890003" y="3469874"/>
                </a:cubicBezTo>
                <a:cubicBezTo>
                  <a:pt x="4883619" y="3488080"/>
                  <a:pt x="4873972" y="3489465"/>
                  <a:pt x="4856654" y="3481880"/>
                </a:cubicBezTo>
                <a:cubicBezTo>
                  <a:pt x="4826649" y="3482096"/>
                  <a:pt x="4833746" y="3526606"/>
                  <a:pt x="4800711" y="3501441"/>
                </a:cubicBezTo>
                <a:cubicBezTo>
                  <a:pt x="4808694" y="3525119"/>
                  <a:pt x="4745093" y="3513953"/>
                  <a:pt x="4761569" y="3538103"/>
                </a:cubicBezTo>
                <a:cubicBezTo>
                  <a:pt x="4744478" y="3561060"/>
                  <a:pt x="4730992" y="3525632"/>
                  <a:pt x="4713734" y="3545724"/>
                </a:cubicBezTo>
                <a:cubicBezTo>
                  <a:pt x="4694993" y="3545439"/>
                  <a:pt x="4672479" y="3533026"/>
                  <a:pt x="4649120" y="3536392"/>
                </a:cubicBezTo>
                <a:cubicBezTo>
                  <a:pt x="4617081" y="3524764"/>
                  <a:pt x="4613909" y="3550370"/>
                  <a:pt x="4573578" y="3565923"/>
                </a:cubicBezTo>
                <a:cubicBezTo>
                  <a:pt x="4554559" y="3553131"/>
                  <a:pt x="4541305" y="3561025"/>
                  <a:pt x="4529117" y="3575592"/>
                </a:cubicBezTo>
                <a:cubicBezTo>
                  <a:pt x="4488096" y="3574977"/>
                  <a:pt x="4453361" y="3598310"/>
                  <a:pt x="4408641" y="3610000"/>
                </a:cubicBezTo>
                <a:cubicBezTo>
                  <a:pt x="4359520" y="3631497"/>
                  <a:pt x="4386585" y="3626629"/>
                  <a:pt x="4356402" y="3642792"/>
                </a:cubicBezTo>
                <a:lnTo>
                  <a:pt x="4270245" y="3665789"/>
                </a:lnTo>
                <a:lnTo>
                  <a:pt x="4208725" y="3678132"/>
                </a:lnTo>
                <a:lnTo>
                  <a:pt x="4191289" y="3702380"/>
                </a:lnTo>
                <a:lnTo>
                  <a:pt x="4191039" y="3702831"/>
                </a:lnTo>
                <a:lnTo>
                  <a:pt x="4181340" y="3701729"/>
                </a:lnTo>
                <a:cubicBezTo>
                  <a:pt x="4164960" y="3698824"/>
                  <a:pt x="4149012" y="3695007"/>
                  <a:pt x="4133816" y="3690565"/>
                </a:cubicBezTo>
                <a:cubicBezTo>
                  <a:pt x="4121337" y="3715793"/>
                  <a:pt x="4065005" y="3684188"/>
                  <a:pt x="4071732" y="3732513"/>
                </a:cubicBezTo>
                <a:cubicBezTo>
                  <a:pt x="4051251" y="3727949"/>
                  <a:pt x="4038650" y="3707633"/>
                  <a:pt x="4045924" y="3739404"/>
                </a:cubicBezTo>
                <a:cubicBezTo>
                  <a:pt x="4039196" y="3738807"/>
                  <a:pt x="4035086" y="3741389"/>
                  <a:pt x="4032171" y="3745523"/>
                </a:cubicBezTo>
                <a:lnTo>
                  <a:pt x="4011556" y="3729673"/>
                </a:lnTo>
                <a:lnTo>
                  <a:pt x="3985774" y="3736547"/>
                </a:lnTo>
                <a:lnTo>
                  <a:pt x="3979769" y="3738769"/>
                </a:lnTo>
                <a:lnTo>
                  <a:pt x="3950014" y="3726942"/>
                </a:lnTo>
                <a:lnTo>
                  <a:pt x="3934671" y="3723339"/>
                </a:lnTo>
                <a:lnTo>
                  <a:pt x="3930274" y="3717148"/>
                </a:lnTo>
                <a:cubicBezTo>
                  <a:pt x="3925557" y="3713336"/>
                  <a:pt x="3918845" y="3711571"/>
                  <a:pt x="3907660" y="3714456"/>
                </a:cubicBezTo>
                <a:lnTo>
                  <a:pt x="3905087" y="3716098"/>
                </a:lnTo>
                <a:lnTo>
                  <a:pt x="3886347" y="3706620"/>
                </a:lnTo>
                <a:cubicBezTo>
                  <a:pt x="3880298" y="3702306"/>
                  <a:pt x="3874918" y="3696877"/>
                  <a:pt x="3870533" y="3689905"/>
                </a:cubicBezTo>
                <a:cubicBezTo>
                  <a:pt x="3807578" y="3724969"/>
                  <a:pt x="3747319" y="3689891"/>
                  <a:pt x="3678563" y="3694486"/>
                </a:cubicBezTo>
                <a:cubicBezTo>
                  <a:pt x="3619015" y="3647819"/>
                  <a:pt x="3541898" y="3698501"/>
                  <a:pt x="3524121" y="3642736"/>
                </a:cubicBezTo>
                <a:cubicBezTo>
                  <a:pt x="3473280" y="3637953"/>
                  <a:pt x="3441828" y="3666410"/>
                  <a:pt x="3373519" y="3665785"/>
                </a:cubicBezTo>
                <a:cubicBezTo>
                  <a:pt x="3301144" y="3619995"/>
                  <a:pt x="3195679" y="3661016"/>
                  <a:pt x="3114267" y="3638983"/>
                </a:cubicBezTo>
                <a:cubicBezTo>
                  <a:pt x="3050301" y="3631891"/>
                  <a:pt x="3014478" y="3623781"/>
                  <a:pt x="2989722" y="3623230"/>
                </a:cubicBezTo>
                <a:cubicBezTo>
                  <a:pt x="2981490" y="3626253"/>
                  <a:pt x="2973615" y="3630768"/>
                  <a:pt x="2965734" y="3635676"/>
                </a:cubicBezTo>
                <a:lnTo>
                  <a:pt x="2961603" y="3638221"/>
                </a:lnTo>
                <a:lnTo>
                  <a:pt x="2944959" y="3639723"/>
                </a:lnTo>
                <a:lnTo>
                  <a:pt x="2940402" y="3651000"/>
                </a:lnTo>
                <a:lnTo>
                  <a:pt x="2884777" y="3660775"/>
                </a:lnTo>
                <a:cubicBezTo>
                  <a:pt x="2847798" y="3633323"/>
                  <a:pt x="2784577" y="3683878"/>
                  <a:pt x="2739034" y="3647396"/>
                </a:cubicBezTo>
                <a:cubicBezTo>
                  <a:pt x="2721723" y="3637914"/>
                  <a:pt x="2664700" y="3632640"/>
                  <a:pt x="2651827" y="3646306"/>
                </a:cubicBezTo>
                <a:cubicBezTo>
                  <a:pt x="2639507" y="3648229"/>
                  <a:pt x="2626416" y="3641459"/>
                  <a:pt x="2618680" y="3656755"/>
                </a:cubicBezTo>
                <a:cubicBezTo>
                  <a:pt x="2606912" y="3674893"/>
                  <a:pt x="2569710" y="3640834"/>
                  <a:pt x="2572404" y="3664043"/>
                </a:cubicBezTo>
                <a:cubicBezTo>
                  <a:pt x="2539908" y="3664264"/>
                  <a:pt x="2468909" y="3658244"/>
                  <a:pt x="2423704" y="3658079"/>
                </a:cubicBezTo>
                <a:cubicBezTo>
                  <a:pt x="2401541" y="3632076"/>
                  <a:pt x="2336245" y="3667858"/>
                  <a:pt x="2301172" y="3663053"/>
                </a:cubicBezTo>
                <a:cubicBezTo>
                  <a:pt x="2270382" y="3664836"/>
                  <a:pt x="2295133" y="3678405"/>
                  <a:pt x="2258745" y="3673229"/>
                </a:cubicBezTo>
                <a:cubicBezTo>
                  <a:pt x="2189914" y="3624313"/>
                  <a:pt x="2142671" y="3658345"/>
                  <a:pt x="2082844" y="3645349"/>
                </a:cubicBezTo>
                <a:cubicBezTo>
                  <a:pt x="2015031" y="3635633"/>
                  <a:pt x="2022192" y="3649098"/>
                  <a:pt x="1938480" y="3601439"/>
                </a:cubicBezTo>
                <a:cubicBezTo>
                  <a:pt x="1928908" y="3618751"/>
                  <a:pt x="1918117" y="3618969"/>
                  <a:pt x="1900166" y="3609358"/>
                </a:cubicBezTo>
                <a:cubicBezTo>
                  <a:pt x="1875058" y="3614647"/>
                  <a:pt x="1732415" y="3629919"/>
                  <a:pt x="1704758" y="3637625"/>
                </a:cubicBezTo>
                <a:cubicBezTo>
                  <a:pt x="1665493" y="3642494"/>
                  <a:pt x="1699638" y="3634297"/>
                  <a:pt x="1664576" y="3638572"/>
                </a:cubicBezTo>
                <a:cubicBezTo>
                  <a:pt x="1631025" y="3623179"/>
                  <a:pt x="1623938" y="3648223"/>
                  <a:pt x="1577459" y="3658824"/>
                </a:cubicBezTo>
                <a:cubicBezTo>
                  <a:pt x="1558372" y="3643840"/>
                  <a:pt x="1542705" y="3650086"/>
                  <a:pt x="1527269" y="3663088"/>
                </a:cubicBezTo>
                <a:cubicBezTo>
                  <a:pt x="1482304" y="3657554"/>
                  <a:pt x="1440875" y="3676551"/>
                  <a:pt x="1390118" y="3682789"/>
                </a:cubicBezTo>
                <a:cubicBezTo>
                  <a:pt x="1335668" y="3664499"/>
                  <a:pt x="1306940" y="3702155"/>
                  <a:pt x="1252698" y="3708662"/>
                </a:cubicBezTo>
                <a:cubicBezTo>
                  <a:pt x="1205896" y="3739126"/>
                  <a:pt x="1252155" y="3739345"/>
                  <a:pt x="1206642" y="3736384"/>
                </a:cubicBezTo>
                <a:cubicBezTo>
                  <a:pt x="1133049" y="3701459"/>
                  <a:pt x="1172385" y="3788811"/>
                  <a:pt x="1058106" y="3776166"/>
                </a:cubicBezTo>
                <a:cubicBezTo>
                  <a:pt x="1051718" y="3770370"/>
                  <a:pt x="1037785" y="3776256"/>
                  <a:pt x="1039167" y="3784177"/>
                </a:cubicBezTo>
                <a:cubicBezTo>
                  <a:pt x="1031939" y="3781717"/>
                  <a:pt x="991014" y="3757614"/>
                  <a:pt x="989223" y="3770303"/>
                </a:cubicBezTo>
                <a:cubicBezTo>
                  <a:pt x="952800" y="3771798"/>
                  <a:pt x="940354" y="3773288"/>
                  <a:pt x="907906" y="3757678"/>
                </a:cubicBezTo>
                <a:cubicBezTo>
                  <a:pt x="837671" y="3779460"/>
                  <a:pt x="875987" y="3720282"/>
                  <a:pt x="825226" y="3726369"/>
                </a:cubicBezTo>
                <a:cubicBezTo>
                  <a:pt x="784475" y="3751356"/>
                  <a:pt x="769332" y="3730978"/>
                  <a:pt x="722264" y="3747612"/>
                </a:cubicBezTo>
                <a:cubicBezTo>
                  <a:pt x="705940" y="3706527"/>
                  <a:pt x="677954" y="3751976"/>
                  <a:pt x="659460" y="3740429"/>
                </a:cubicBezTo>
                <a:cubicBezTo>
                  <a:pt x="630609" y="3788461"/>
                  <a:pt x="587162" y="3738081"/>
                  <a:pt x="556552" y="3739124"/>
                </a:cubicBezTo>
                <a:cubicBezTo>
                  <a:pt x="512191" y="3741235"/>
                  <a:pt x="421524" y="3729868"/>
                  <a:pt x="385384" y="3726388"/>
                </a:cubicBezTo>
                <a:cubicBezTo>
                  <a:pt x="371829" y="3727776"/>
                  <a:pt x="368220" y="3731702"/>
                  <a:pt x="339711" y="3718242"/>
                </a:cubicBezTo>
                <a:cubicBezTo>
                  <a:pt x="302559" y="3699664"/>
                  <a:pt x="266533" y="3688299"/>
                  <a:pt x="222239" y="3672335"/>
                </a:cubicBezTo>
                <a:cubicBezTo>
                  <a:pt x="210647" y="3639657"/>
                  <a:pt x="164789" y="3691878"/>
                  <a:pt x="163578" y="3656292"/>
                </a:cubicBezTo>
                <a:cubicBezTo>
                  <a:pt x="143579" y="3679822"/>
                  <a:pt x="105972" y="3643221"/>
                  <a:pt x="72220" y="3645272"/>
                </a:cubicBezTo>
                <a:cubicBezTo>
                  <a:pt x="65331" y="3629421"/>
                  <a:pt x="57584" y="3630437"/>
                  <a:pt x="44395" y="3639455"/>
                </a:cubicBezTo>
                <a:cubicBezTo>
                  <a:pt x="30887" y="3640873"/>
                  <a:pt x="16617" y="3639423"/>
                  <a:pt x="1962" y="3635948"/>
                </a:cubicBezTo>
                <a:lnTo>
                  <a:pt x="0" y="3635261"/>
                </a:lnTo>
                <a:lnTo>
                  <a:pt x="0" y="1276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0B535-A866-3370-15CB-F918148A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277" y="1960281"/>
            <a:ext cx="7601446" cy="17570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Batang"/>
              </a:rPr>
              <a:t>Fin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ea typeface="Batang"/>
              </a:rPr>
              <a:t>Gracias</a:t>
            </a: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6AA9F379-605C-48FC-AA29-73D66713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900998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4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+mj-lt"/>
                <a:cs typeface="+mj-lt"/>
              </a:rPr>
              <a:t>Referencias</a:t>
            </a:r>
            <a:endParaRPr lang="es-ES" dirty="0" err="1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2"/>
              </a:rPr>
              <a:t>https://datascience.eu/es/aprendizaje-automatico/una-vision-general-de-resnet-y-sus-variantes/</a:t>
            </a:r>
          </a:p>
        </p:txBody>
      </p:sp>
    </p:spTree>
    <p:extLst>
      <p:ext uri="{BB962C8B-B14F-4D97-AF65-F5344CB8AC3E}">
        <p14:creationId xmlns:p14="http://schemas.microsoft.com/office/powerpoint/2010/main" val="131043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7CD24CB-ADB7-42D5-B7CA-D6B8E1847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0B535-A866-3370-15CB-F918148A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289" y="796383"/>
            <a:ext cx="8106770" cy="579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ea typeface="Batang"/>
              </a:rPr>
              <a:t>Índice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49168E3-50B5-4B32-B3BA-B53352278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0"/>
            <a:ext cx="12192000" cy="1371600"/>
          </a:xfrm>
          <a:custGeom>
            <a:avLst/>
            <a:gdLst>
              <a:gd name="connsiteX0" fmla="*/ 0 w 12192000"/>
              <a:gd name="connsiteY0" fmla="*/ 0 h 1008346"/>
              <a:gd name="connsiteX1" fmla="*/ 12187583 w 12192000"/>
              <a:gd name="connsiteY1" fmla="*/ 0 h 1008346"/>
              <a:gd name="connsiteX2" fmla="*/ 12192000 w 12192000"/>
              <a:gd name="connsiteY2" fmla="*/ 65613 h 1008346"/>
              <a:gd name="connsiteX3" fmla="*/ 12192000 w 12192000"/>
              <a:gd name="connsiteY3" fmla="*/ 84629 h 1008346"/>
              <a:gd name="connsiteX4" fmla="*/ 12176433 w 12192000"/>
              <a:gd name="connsiteY4" fmla="*/ 86996 h 1008346"/>
              <a:gd name="connsiteX5" fmla="*/ 11966438 w 12192000"/>
              <a:gd name="connsiteY5" fmla="*/ 112672 h 1008346"/>
              <a:gd name="connsiteX6" fmla="*/ 11916918 w 12192000"/>
              <a:gd name="connsiteY6" fmla="*/ 131001 h 1008346"/>
              <a:gd name="connsiteX7" fmla="*/ 11785675 w 12192000"/>
              <a:gd name="connsiteY7" fmla="*/ 200504 h 1008346"/>
              <a:gd name="connsiteX8" fmla="*/ 11710307 w 12192000"/>
              <a:gd name="connsiteY8" fmla="*/ 219266 h 1008346"/>
              <a:gd name="connsiteX9" fmla="*/ 11488515 w 12192000"/>
              <a:gd name="connsiteY9" fmla="*/ 272573 h 1008346"/>
              <a:gd name="connsiteX10" fmla="*/ 11419631 w 12192000"/>
              <a:gd name="connsiteY10" fmla="*/ 292041 h 1008346"/>
              <a:gd name="connsiteX11" fmla="*/ 11247844 w 12192000"/>
              <a:gd name="connsiteY11" fmla="*/ 350265 h 1008346"/>
              <a:gd name="connsiteX12" fmla="*/ 11126425 w 12192000"/>
              <a:gd name="connsiteY12" fmla="*/ 419544 h 1008346"/>
              <a:gd name="connsiteX13" fmla="*/ 11017611 w 12192000"/>
              <a:gd name="connsiteY13" fmla="*/ 445382 h 1008346"/>
              <a:gd name="connsiteX14" fmla="*/ 10964524 w 12192000"/>
              <a:gd name="connsiteY14" fmla="*/ 459636 h 1008346"/>
              <a:gd name="connsiteX15" fmla="*/ 10937482 w 12192000"/>
              <a:gd name="connsiteY15" fmla="*/ 479175 h 1008346"/>
              <a:gd name="connsiteX16" fmla="*/ 10920340 w 12192000"/>
              <a:gd name="connsiteY16" fmla="*/ 481765 h 1008346"/>
              <a:gd name="connsiteX17" fmla="*/ 10920133 w 12192000"/>
              <a:gd name="connsiteY17" fmla="*/ 482186 h 1008346"/>
              <a:gd name="connsiteX18" fmla="*/ 10815604 w 12192000"/>
              <a:gd name="connsiteY18" fmla="*/ 500583 h 1008346"/>
              <a:gd name="connsiteX19" fmla="*/ 10736979 w 12192000"/>
              <a:gd name="connsiteY19" fmla="*/ 537354 h 1008346"/>
              <a:gd name="connsiteX20" fmla="*/ 10697572 w 12192000"/>
              <a:gd name="connsiteY20" fmla="*/ 549656 h 1008346"/>
              <a:gd name="connsiteX21" fmla="*/ 10677680 w 12192000"/>
              <a:gd name="connsiteY21" fmla="*/ 558131 h 1008346"/>
              <a:gd name="connsiteX22" fmla="*/ 10677187 w 12192000"/>
              <a:gd name="connsiteY22" fmla="*/ 559888 h 1008346"/>
              <a:gd name="connsiteX23" fmla="*/ 10588288 w 12192000"/>
              <a:gd name="connsiteY23" fmla="*/ 566845 h 1008346"/>
              <a:gd name="connsiteX24" fmla="*/ 10533913 w 12192000"/>
              <a:gd name="connsiteY24" fmla="*/ 565526 h 1008346"/>
              <a:gd name="connsiteX25" fmla="*/ 10427096 w 12192000"/>
              <a:gd name="connsiteY25" fmla="*/ 571439 h 1008346"/>
              <a:gd name="connsiteX26" fmla="*/ 10283366 w 12192000"/>
              <a:gd name="connsiteY26" fmla="*/ 601076 h 1008346"/>
              <a:gd name="connsiteX27" fmla="*/ 10071988 w 12192000"/>
              <a:gd name="connsiteY27" fmla="*/ 612649 h 1008346"/>
              <a:gd name="connsiteX28" fmla="*/ 10019577 w 12192000"/>
              <a:gd name="connsiteY28" fmla="*/ 623784 h 1008346"/>
              <a:gd name="connsiteX29" fmla="*/ 9996598 w 12192000"/>
              <a:gd name="connsiteY29" fmla="*/ 629362 h 1008346"/>
              <a:gd name="connsiteX30" fmla="*/ 9994226 w 12192000"/>
              <a:gd name="connsiteY30" fmla="*/ 629693 h 1008346"/>
              <a:gd name="connsiteX31" fmla="*/ 9886928 w 12192000"/>
              <a:gd name="connsiteY31" fmla="*/ 637803 h 1008346"/>
              <a:gd name="connsiteX32" fmla="*/ 9757216 w 12192000"/>
              <a:gd name="connsiteY32" fmla="*/ 637903 h 1008346"/>
              <a:gd name="connsiteX33" fmla="*/ 9630666 w 12192000"/>
              <a:gd name="connsiteY33" fmla="*/ 634301 h 1008346"/>
              <a:gd name="connsiteX34" fmla="*/ 9552588 w 12192000"/>
              <a:gd name="connsiteY34" fmla="*/ 654919 h 1008346"/>
              <a:gd name="connsiteX35" fmla="*/ 9415821 w 12192000"/>
              <a:gd name="connsiteY35" fmla="*/ 653970 h 1008346"/>
              <a:gd name="connsiteX36" fmla="*/ 9163817 w 12192000"/>
              <a:gd name="connsiteY36" fmla="*/ 650641 h 1008346"/>
              <a:gd name="connsiteX37" fmla="*/ 9050386 w 12192000"/>
              <a:gd name="connsiteY37" fmla="*/ 653852 h 1008346"/>
              <a:gd name="connsiteX38" fmla="*/ 8929125 w 12192000"/>
              <a:gd name="connsiteY38" fmla="*/ 654038 h 1008346"/>
              <a:gd name="connsiteX39" fmla="*/ 8848784 w 12192000"/>
              <a:gd name="connsiteY39" fmla="*/ 653686 h 1008346"/>
              <a:gd name="connsiteX40" fmla="*/ 8846477 w 12192000"/>
              <a:gd name="connsiteY40" fmla="*/ 654426 h 1008346"/>
              <a:gd name="connsiteX41" fmla="*/ 8826356 w 12192000"/>
              <a:gd name="connsiteY41" fmla="*/ 654200 h 1008346"/>
              <a:gd name="connsiteX42" fmla="*/ 8788426 w 12192000"/>
              <a:gd name="connsiteY42" fmla="*/ 644734 h 1008346"/>
              <a:gd name="connsiteX43" fmla="*/ 8715784 w 12192000"/>
              <a:gd name="connsiteY43" fmla="*/ 655804 h 1008346"/>
              <a:gd name="connsiteX44" fmla="*/ 8652446 w 12192000"/>
              <a:gd name="connsiteY44" fmla="*/ 660966 h 1008346"/>
              <a:gd name="connsiteX45" fmla="*/ 8602565 w 12192000"/>
              <a:gd name="connsiteY45" fmla="*/ 669503 h 1008346"/>
              <a:gd name="connsiteX46" fmla="*/ 8593932 w 12192000"/>
              <a:gd name="connsiteY46" fmla="*/ 669427 h 1008346"/>
              <a:gd name="connsiteX47" fmla="*/ 8593705 w 12192000"/>
              <a:gd name="connsiteY47" fmla="*/ 669613 h 1008346"/>
              <a:gd name="connsiteX48" fmla="*/ 8584494 w 12192000"/>
              <a:gd name="connsiteY48" fmla="*/ 669906 h 1008346"/>
              <a:gd name="connsiteX49" fmla="*/ 8578197 w 12192000"/>
              <a:gd name="connsiteY49" fmla="*/ 669287 h 1008346"/>
              <a:gd name="connsiteX50" fmla="*/ 8506463 w 12192000"/>
              <a:gd name="connsiteY50" fmla="*/ 693584 h 1008346"/>
              <a:gd name="connsiteX51" fmla="*/ 8399267 w 12192000"/>
              <a:gd name="connsiteY51" fmla="*/ 713948 h 1008346"/>
              <a:gd name="connsiteX52" fmla="*/ 8291640 w 12192000"/>
              <a:gd name="connsiteY52" fmla="*/ 731915 h 1008346"/>
              <a:gd name="connsiteX53" fmla="*/ 8251948 w 12192000"/>
              <a:gd name="connsiteY53" fmla="*/ 737355 h 1008346"/>
              <a:gd name="connsiteX54" fmla="*/ 8184393 w 12192000"/>
              <a:gd name="connsiteY54" fmla="*/ 751751 h 1008346"/>
              <a:gd name="connsiteX55" fmla="*/ 8155434 w 12192000"/>
              <a:gd name="connsiteY55" fmla="*/ 761257 h 1008346"/>
              <a:gd name="connsiteX56" fmla="*/ 8153823 w 12192000"/>
              <a:gd name="connsiteY56" fmla="*/ 761173 h 1008346"/>
              <a:gd name="connsiteX57" fmla="*/ 8152337 w 12192000"/>
              <a:gd name="connsiteY57" fmla="*/ 763644 h 1008346"/>
              <a:gd name="connsiteX58" fmla="*/ 8147026 w 12192000"/>
              <a:gd name="connsiteY58" fmla="*/ 765472 h 1008346"/>
              <a:gd name="connsiteX59" fmla="*/ 8130352 w 12192000"/>
              <a:gd name="connsiteY59" fmla="*/ 767262 h 1008346"/>
              <a:gd name="connsiteX60" fmla="*/ 8123725 w 12192000"/>
              <a:gd name="connsiteY60" fmla="*/ 767408 h 1008346"/>
              <a:gd name="connsiteX61" fmla="*/ 8114787 w 12192000"/>
              <a:gd name="connsiteY61" fmla="*/ 768745 h 1008346"/>
              <a:gd name="connsiteX62" fmla="*/ 8114681 w 12192000"/>
              <a:gd name="connsiteY62" fmla="*/ 768946 h 1008346"/>
              <a:gd name="connsiteX63" fmla="*/ 8106087 w 12192000"/>
              <a:gd name="connsiteY63" fmla="*/ 769868 h 1008346"/>
              <a:gd name="connsiteX64" fmla="*/ 8047050 w 12192000"/>
              <a:gd name="connsiteY64" fmla="*/ 789846 h 1008346"/>
              <a:gd name="connsiteX65" fmla="*/ 7998793 w 12192000"/>
              <a:gd name="connsiteY65" fmla="*/ 802356 h 1008346"/>
              <a:gd name="connsiteX66" fmla="*/ 7988446 w 12192000"/>
              <a:gd name="connsiteY66" fmla="*/ 806503 h 1008346"/>
              <a:gd name="connsiteX67" fmla="*/ 7988194 w 12192000"/>
              <a:gd name="connsiteY67" fmla="*/ 807340 h 1008346"/>
              <a:gd name="connsiteX68" fmla="*/ 7941821 w 12192000"/>
              <a:gd name="connsiteY68" fmla="*/ 811196 h 1008346"/>
              <a:gd name="connsiteX69" fmla="*/ 7913431 w 12192000"/>
              <a:gd name="connsiteY69" fmla="*/ 810908 h 1008346"/>
              <a:gd name="connsiteX70" fmla="*/ 7899391 w 12192000"/>
              <a:gd name="connsiteY70" fmla="*/ 811681 h 1008346"/>
              <a:gd name="connsiteX71" fmla="*/ 7894134 w 12192000"/>
              <a:gd name="connsiteY71" fmla="*/ 809997 h 1008346"/>
              <a:gd name="connsiteX72" fmla="*/ 7874065 w 12192000"/>
              <a:gd name="connsiteY72" fmla="*/ 812104 h 1008346"/>
              <a:gd name="connsiteX73" fmla="*/ 7872250 w 12192000"/>
              <a:gd name="connsiteY73" fmla="*/ 813063 h 1008346"/>
              <a:gd name="connsiteX74" fmla="*/ 7825620 w 12192000"/>
              <a:gd name="connsiteY74" fmla="*/ 810757 h 1008346"/>
              <a:gd name="connsiteX75" fmla="*/ 7759398 w 12192000"/>
              <a:gd name="connsiteY75" fmla="*/ 814526 h 1008346"/>
              <a:gd name="connsiteX76" fmla="*/ 7671781 w 12192000"/>
              <a:gd name="connsiteY76" fmla="*/ 825332 h 1008346"/>
              <a:gd name="connsiteX77" fmla="*/ 7470640 w 12192000"/>
              <a:gd name="connsiteY77" fmla="*/ 840596 h 1008346"/>
              <a:gd name="connsiteX78" fmla="*/ 7464881 w 12192000"/>
              <a:gd name="connsiteY78" fmla="*/ 840011 h 1008346"/>
              <a:gd name="connsiteX79" fmla="*/ 7468828 w 12192000"/>
              <a:gd name="connsiteY79" fmla="*/ 838867 h 1008346"/>
              <a:gd name="connsiteX80" fmla="*/ 7463929 w 12192000"/>
              <a:gd name="connsiteY80" fmla="*/ 839915 h 1008346"/>
              <a:gd name="connsiteX81" fmla="*/ 7464881 w 12192000"/>
              <a:gd name="connsiteY81" fmla="*/ 840011 h 1008346"/>
              <a:gd name="connsiteX82" fmla="*/ 7462887 w 12192000"/>
              <a:gd name="connsiteY82" fmla="*/ 840589 h 1008346"/>
              <a:gd name="connsiteX83" fmla="*/ 7423655 w 12192000"/>
              <a:gd name="connsiteY83" fmla="*/ 848212 h 1008346"/>
              <a:gd name="connsiteX84" fmla="*/ 7346156 w 12192000"/>
              <a:gd name="connsiteY84" fmla="*/ 869806 h 1008346"/>
              <a:gd name="connsiteX85" fmla="*/ 7174543 w 12192000"/>
              <a:gd name="connsiteY85" fmla="*/ 893041 h 1008346"/>
              <a:gd name="connsiteX86" fmla="*/ 7120480 w 12192000"/>
              <a:gd name="connsiteY86" fmla="*/ 906142 h 1008346"/>
              <a:gd name="connsiteX87" fmla="*/ 7063799 w 12192000"/>
              <a:gd name="connsiteY87" fmla="*/ 904302 h 1008346"/>
              <a:gd name="connsiteX88" fmla="*/ 7046174 w 12192000"/>
              <a:gd name="connsiteY88" fmla="*/ 912191 h 1008346"/>
              <a:gd name="connsiteX89" fmla="*/ 7043236 w 12192000"/>
              <a:gd name="connsiteY89" fmla="*/ 913697 h 1008346"/>
              <a:gd name="connsiteX90" fmla="*/ 7029299 w 12192000"/>
              <a:gd name="connsiteY90" fmla="*/ 916535 h 1008346"/>
              <a:gd name="connsiteX91" fmla="*/ 7011341 w 12192000"/>
              <a:gd name="connsiteY91" fmla="*/ 922055 h 1008346"/>
              <a:gd name="connsiteX92" fmla="*/ 6962721 w 12192000"/>
              <a:gd name="connsiteY92" fmla="*/ 926136 h 1008346"/>
              <a:gd name="connsiteX93" fmla="*/ 6924046 w 12192000"/>
              <a:gd name="connsiteY93" fmla="*/ 935119 h 1008346"/>
              <a:gd name="connsiteX94" fmla="*/ 6803921 w 12192000"/>
              <a:gd name="connsiteY94" fmla="*/ 953749 h 1008346"/>
              <a:gd name="connsiteX95" fmla="*/ 6753130 w 12192000"/>
              <a:gd name="connsiteY95" fmla="*/ 967574 h 1008346"/>
              <a:gd name="connsiteX96" fmla="*/ 6715125 w 12192000"/>
              <a:gd name="connsiteY96" fmla="*/ 976612 h 1008346"/>
              <a:gd name="connsiteX97" fmla="*/ 6558230 w 12192000"/>
              <a:gd name="connsiteY97" fmla="*/ 992648 h 1008346"/>
              <a:gd name="connsiteX98" fmla="*/ 6424995 w 12192000"/>
              <a:gd name="connsiteY98" fmla="*/ 997785 h 1008346"/>
              <a:gd name="connsiteX99" fmla="*/ 6223993 w 12192000"/>
              <a:gd name="connsiteY99" fmla="*/ 996254 h 1008346"/>
              <a:gd name="connsiteX100" fmla="*/ 6170626 w 12192000"/>
              <a:gd name="connsiteY100" fmla="*/ 996191 h 1008346"/>
              <a:gd name="connsiteX101" fmla="*/ 6139366 w 12192000"/>
              <a:gd name="connsiteY101" fmla="*/ 1000894 h 1008346"/>
              <a:gd name="connsiteX102" fmla="*/ 6132311 w 12192000"/>
              <a:gd name="connsiteY102" fmla="*/ 1006678 h 1008346"/>
              <a:gd name="connsiteX103" fmla="*/ 6112202 w 12192000"/>
              <a:gd name="connsiteY103" fmla="*/ 1007107 h 1008346"/>
              <a:gd name="connsiteX104" fmla="*/ 6106903 w 12192000"/>
              <a:gd name="connsiteY104" fmla="*/ 1008346 h 1008346"/>
              <a:gd name="connsiteX105" fmla="*/ 6010290 w 12192000"/>
              <a:gd name="connsiteY105" fmla="*/ 999136 h 1008346"/>
              <a:gd name="connsiteX106" fmla="*/ 5859922 w 12192000"/>
              <a:gd name="connsiteY106" fmla="*/ 1004321 h 1008346"/>
              <a:gd name="connsiteX107" fmla="*/ 5623801 w 12192000"/>
              <a:gd name="connsiteY107" fmla="*/ 983916 h 1008346"/>
              <a:gd name="connsiteX108" fmla="*/ 5462286 w 12192000"/>
              <a:gd name="connsiteY108" fmla="*/ 972082 h 1008346"/>
              <a:gd name="connsiteX109" fmla="*/ 5263300 w 12192000"/>
              <a:gd name="connsiteY109" fmla="*/ 962419 h 1008346"/>
              <a:gd name="connsiteX110" fmla="*/ 5146583 w 12192000"/>
              <a:gd name="connsiteY110" fmla="*/ 948153 h 1008346"/>
              <a:gd name="connsiteX111" fmla="*/ 5067376 w 12192000"/>
              <a:gd name="connsiteY111" fmla="*/ 951851 h 1008346"/>
              <a:gd name="connsiteX112" fmla="*/ 4992329 w 12192000"/>
              <a:gd name="connsiteY112" fmla="*/ 947102 h 1008346"/>
              <a:gd name="connsiteX113" fmla="*/ 4965683 w 12192000"/>
              <a:gd name="connsiteY113" fmla="*/ 945215 h 1008346"/>
              <a:gd name="connsiteX114" fmla="*/ 4961310 w 12192000"/>
              <a:gd name="connsiteY114" fmla="*/ 941890 h 1008346"/>
              <a:gd name="connsiteX115" fmla="*/ 4943488 w 12192000"/>
              <a:gd name="connsiteY115" fmla="*/ 939683 h 1008346"/>
              <a:gd name="connsiteX116" fmla="*/ 4849224 w 12192000"/>
              <a:gd name="connsiteY116" fmla="*/ 927230 h 1008346"/>
              <a:gd name="connsiteX117" fmla="*/ 4847947 w 12192000"/>
              <a:gd name="connsiteY117" fmla="*/ 928231 h 1008346"/>
              <a:gd name="connsiteX118" fmla="*/ 4754288 w 12192000"/>
              <a:gd name="connsiteY118" fmla="*/ 938607 h 1008346"/>
              <a:gd name="connsiteX119" fmla="*/ 4663397 w 12192000"/>
              <a:gd name="connsiteY119" fmla="*/ 947888 h 1008346"/>
              <a:gd name="connsiteX120" fmla="*/ 4651959 w 12192000"/>
              <a:gd name="connsiteY120" fmla="*/ 947106 h 1008346"/>
              <a:gd name="connsiteX121" fmla="*/ 4651598 w 12192000"/>
              <a:gd name="connsiteY121" fmla="*/ 947335 h 1008346"/>
              <a:gd name="connsiteX122" fmla="*/ 4639268 w 12192000"/>
              <a:gd name="connsiteY122" fmla="*/ 946997 h 1008346"/>
              <a:gd name="connsiteX123" fmla="*/ 4631109 w 12192000"/>
              <a:gd name="connsiteY123" fmla="*/ 945679 h 1008346"/>
              <a:gd name="connsiteX124" fmla="*/ 4543237 w 12192000"/>
              <a:gd name="connsiteY124" fmla="*/ 945685 h 1008346"/>
              <a:gd name="connsiteX125" fmla="*/ 4438018 w 12192000"/>
              <a:gd name="connsiteY125" fmla="*/ 952550 h 1008346"/>
              <a:gd name="connsiteX126" fmla="*/ 4248478 w 12192000"/>
              <a:gd name="connsiteY126" fmla="*/ 943944 h 1008346"/>
              <a:gd name="connsiteX127" fmla="*/ 4060040 w 12192000"/>
              <a:gd name="connsiteY127" fmla="*/ 924627 h 1008346"/>
              <a:gd name="connsiteX128" fmla="*/ 3900993 w 12192000"/>
              <a:gd name="connsiteY128" fmla="*/ 901281 h 1008346"/>
              <a:gd name="connsiteX129" fmla="*/ 3894163 w 12192000"/>
              <a:gd name="connsiteY129" fmla="*/ 893057 h 1008346"/>
              <a:gd name="connsiteX130" fmla="*/ 3882282 w 12192000"/>
              <a:gd name="connsiteY130" fmla="*/ 887118 h 1008346"/>
              <a:gd name="connsiteX131" fmla="*/ 3879568 w 12192000"/>
              <a:gd name="connsiteY131" fmla="*/ 887386 h 1008346"/>
              <a:gd name="connsiteX132" fmla="*/ 3862018 w 12192000"/>
              <a:gd name="connsiteY132" fmla="*/ 883446 h 1008346"/>
              <a:gd name="connsiteX133" fmla="*/ 3860685 w 12192000"/>
              <a:gd name="connsiteY133" fmla="*/ 880589 h 1008346"/>
              <a:gd name="connsiteX134" fmla="*/ 3849430 w 12192000"/>
              <a:gd name="connsiteY134" fmla="*/ 877261 h 1008346"/>
              <a:gd name="connsiteX135" fmla="*/ 3829379 w 12192000"/>
              <a:gd name="connsiteY135" fmla="*/ 869021 h 1008346"/>
              <a:gd name="connsiteX136" fmla="*/ 3823641 w 12192000"/>
              <a:gd name="connsiteY136" fmla="*/ 869057 h 1008346"/>
              <a:gd name="connsiteX137" fmla="*/ 3790304 w 12192000"/>
              <a:gd name="connsiteY137" fmla="*/ 859084 h 1008346"/>
              <a:gd name="connsiteX138" fmla="*/ 3788900 w 12192000"/>
              <a:gd name="connsiteY138" fmla="*/ 859697 h 1008346"/>
              <a:gd name="connsiteX139" fmla="*/ 3775383 w 12192000"/>
              <a:gd name="connsiteY139" fmla="*/ 860158 h 1008346"/>
              <a:gd name="connsiteX140" fmla="*/ 3650549 w 12192000"/>
              <a:gd name="connsiteY140" fmla="*/ 856389 h 1008346"/>
              <a:gd name="connsiteX141" fmla="*/ 3643002 w 12192000"/>
              <a:gd name="connsiteY141" fmla="*/ 854718 h 1008346"/>
              <a:gd name="connsiteX142" fmla="*/ 3642633 w 12192000"/>
              <a:gd name="connsiteY142" fmla="*/ 854851 h 1008346"/>
              <a:gd name="connsiteX143" fmla="*/ 3634236 w 12192000"/>
              <a:gd name="connsiteY143" fmla="*/ 853421 h 1008346"/>
              <a:gd name="connsiteX144" fmla="*/ 3629243 w 12192000"/>
              <a:gd name="connsiteY144" fmla="*/ 851670 h 1008346"/>
              <a:gd name="connsiteX145" fmla="*/ 3614602 w 12192000"/>
              <a:gd name="connsiteY145" fmla="*/ 848429 h 1008346"/>
              <a:gd name="connsiteX146" fmla="*/ 3543752 w 12192000"/>
              <a:gd name="connsiteY146" fmla="*/ 861253 h 1008346"/>
              <a:gd name="connsiteX147" fmla="*/ 3430556 w 12192000"/>
              <a:gd name="connsiteY147" fmla="*/ 860564 h 1008346"/>
              <a:gd name="connsiteX148" fmla="*/ 3385450 w 12192000"/>
              <a:gd name="connsiteY148" fmla="*/ 861153 h 1008346"/>
              <a:gd name="connsiteX149" fmla="*/ 3206411 w 12192000"/>
              <a:gd name="connsiteY149" fmla="*/ 856342 h 1008346"/>
              <a:gd name="connsiteX150" fmla="*/ 3172172 w 12192000"/>
              <a:gd name="connsiteY150" fmla="*/ 859926 h 1008346"/>
              <a:gd name="connsiteX151" fmla="*/ 3167260 w 12192000"/>
              <a:gd name="connsiteY151" fmla="*/ 861600 h 1008346"/>
              <a:gd name="connsiteX152" fmla="*/ 3160907 w 12192000"/>
              <a:gd name="connsiteY152" fmla="*/ 862337 h 1008346"/>
              <a:gd name="connsiteX153" fmla="*/ 3144557 w 12192000"/>
              <a:gd name="connsiteY153" fmla="*/ 860933 h 1008346"/>
              <a:gd name="connsiteX154" fmla="*/ 3138575 w 12192000"/>
              <a:gd name="connsiteY154" fmla="*/ 859842 h 1008346"/>
              <a:gd name="connsiteX155" fmla="*/ 3129468 w 12192000"/>
              <a:gd name="connsiteY155" fmla="*/ 859445 h 1008346"/>
              <a:gd name="connsiteX156" fmla="*/ 3129191 w 12192000"/>
              <a:gd name="connsiteY156" fmla="*/ 859614 h 1008346"/>
              <a:gd name="connsiteX157" fmla="*/ 3080632 w 12192000"/>
              <a:gd name="connsiteY157" fmla="*/ 859576 h 1008346"/>
              <a:gd name="connsiteX158" fmla="*/ 3020075 w 12192000"/>
              <a:gd name="connsiteY158" fmla="*/ 867669 h 1008346"/>
              <a:gd name="connsiteX159" fmla="*/ 2996410 w 12192000"/>
              <a:gd name="connsiteY159" fmla="*/ 869598 h 1008346"/>
              <a:gd name="connsiteX160" fmla="*/ 2983493 w 12192000"/>
              <a:gd name="connsiteY160" fmla="*/ 871583 h 1008346"/>
              <a:gd name="connsiteX161" fmla="*/ 2982508 w 12192000"/>
              <a:gd name="connsiteY161" fmla="*/ 872324 h 1008346"/>
              <a:gd name="connsiteX162" fmla="*/ 2943646 w 12192000"/>
              <a:gd name="connsiteY162" fmla="*/ 866671 h 1008346"/>
              <a:gd name="connsiteX163" fmla="*/ 2937624 w 12192000"/>
              <a:gd name="connsiteY163" fmla="*/ 860873 h 1008346"/>
              <a:gd name="connsiteX164" fmla="*/ 2900278 w 12192000"/>
              <a:gd name="connsiteY164" fmla="*/ 855890 h 1008346"/>
              <a:gd name="connsiteX165" fmla="*/ 2877094 w 12192000"/>
              <a:gd name="connsiteY165" fmla="*/ 850038 h 1008346"/>
              <a:gd name="connsiteX166" fmla="*/ 2876089 w 12192000"/>
              <a:gd name="connsiteY166" fmla="*/ 849428 h 1008346"/>
              <a:gd name="connsiteX167" fmla="*/ 2858491 w 12192000"/>
              <a:gd name="connsiteY167" fmla="*/ 836891 h 1008346"/>
              <a:gd name="connsiteX168" fmla="*/ 2853221 w 12192000"/>
              <a:gd name="connsiteY168" fmla="*/ 836141 h 1008346"/>
              <a:gd name="connsiteX169" fmla="*/ 2809798 w 12192000"/>
              <a:gd name="connsiteY169" fmla="*/ 818931 h 1008346"/>
              <a:gd name="connsiteX170" fmla="*/ 2788143 w 12192000"/>
              <a:gd name="connsiteY170" fmla="*/ 814680 h 1008346"/>
              <a:gd name="connsiteX171" fmla="*/ 2726584 w 12192000"/>
              <a:gd name="connsiteY171" fmla="*/ 814258 h 1008346"/>
              <a:gd name="connsiteX172" fmla="*/ 2695593 w 12192000"/>
              <a:gd name="connsiteY172" fmla="*/ 797218 h 1008346"/>
              <a:gd name="connsiteX173" fmla="*/ 2688833 w 12192000"/>
              <a:gd name="connsiteY173" fmla="*/ 794195 h 1008346"/>
              <a:gd name="connsiteX174" fmla="*/ 2688479 w 12192000"/>
              <a:gd name="connsiteY174" fmla="*/ 794303 h 1008346"/>
              <a:gd name="connsiteX175" fmla="*/ 2680911 w 12192000"/>
              <a:gd name="connsiteY175" fmla="*/ 791446 h 1008346"/>
              <a:gd name="connsiteX176" fmla="*/ 2676500 w 12192000"/>
              <a:gd name="connsiteY176" fmla="*/ 788684 h 1008346"/>
              <a:gd name="connsiteX177" fmla="*/ 2597106 w 12192000"/>
              <a:gd name="connsiteY177" fmla="*/ 788233 h 1008346"/>
              <a:gd name="connsiteX178" fmla="*/ 2493284 w 12192000"/>
              <a:gd name="connsiteY178" fmla="*/ 771780 h 1008346"/>
              <a:gd name="connsiteX179" fmla="*/ 2391347 w 12192000"/>
              <a:gd name="connsiteY179" fmla="*/ 752808 h 1008346"/>
              <a:gd name="connsiteX180" fmla="*/ 2354862 w 12192000"/>
              <a:gd name="connsiteY180" fmla="*/ 744636 h 1008346"/>
              <a:gd name="connsiteX181" fmla="*/ 2287979 w 12192000"/>
              <a:gd name="connsiteY181" fmla="*/ 735811 h 1008346"/>
              <a:gd name="connsiteX182" fmla="*/ 2255010 w 12192000"/>
              <a:gd name="connsiteY182" fmla="*/ 734698 h 1008346"/>
              <a:gd name="connsiteX183" fmla="*/ 2251535 w 12192000"/>
              <a:gd name="connsiteY183" fmla="*/ 736637 h 1008346"/>
              <a:gd name="connsiteX184" fmla="*/ 2245631 w 12192000"/>
              <a:gd name="connsiteY184" fmla="*/ 736631 h 1008346"/>
              <a:gd name="connsiteX185" fmla="*/ 2230763 w 12192000"/>
              <a:gd name="connsiteY185" fmla="*/ 732710 h 1008346"/>
              <a:gd name="connsiteX186" fmla="*/ 2225379 w 12192000"/>
              <a:gd name="connsiteY186" fmla="*/ 730591 h 1008346"/>
              <a:gd name="connsiteX187" fmla="*/ 2217057 w 12192000"/>
              <a:gd name="connsiteY187" fmla="*/ 728862 h 1008346"/>
              <a:gd name="connsiteX188" fmla="*/ 2216788 w 12192000"/>
              <a:gd name="connsiteY188" fmla="*/ 729024 h 1008346"/>
              <a:gd name="connsiteX189" fmla="*/ 2209124 w 12192000"/>
              <a:gd name="connsiteY189" fmla="*/ 727003 h 1008346"/>
              <a:gd name="connsiteX190" fmla="*/ 2172459 w 12192000"/>
              <a:gd name="connsiteY190" fmla="*/ 714519 h 1008346"/>
              <a:gd name="connsiteX191" fmla="*/ 2115857 w 12192000"/>
              <a:gd name="connsiteY191" fmla="*/ 723498 h 1008346"/>
              <a:gd name="connsiteX192" fmla="*/ 2093949 w 12192000"/>
              <a:gd name="connsiteY192" fmla="*/ 722515 h 1008346"/>
              <a:gd name="connsiteX193" fmla="*/ 2080925 w 12192000"/>
              <a:gd name="connsiteY193" fmla="*/ 723827 h 1008346"/>
              <a:gd name="connsiteX194" fmla="*/ 1983785 w 12192000"/>
              <a:gd name="connsiteY194" fmla="*/ 689896 h 1008346"/>
              <a:gd name="connsiteX195" fmla="*/ 1959913 w 12192000"/>
              <a:gd name="connsiteY195" fmla="*/ 672734 h 1008346"/>
              <a:gd name="connsiteX196" fmla="*/ 1804159 w 12192000"/>
              <a:gd name="connsiteY196" fmla="*/ 644533 h 1008346"/>
              <a:gd name="connsiteX197" fmla="*/ 1591576 w 12192000"/>
              <a:gd name="connsiteY197" fmla="*/ 571258 h 1008346"/>
              <a:gd name="connsiteX198" fmla="*/ 1496826 w 12192000"/>
              <a:gd name="connsiteY198" fmla="*/ 568535 h 1008346"/>
              <a:gd name="connsiteX199" fmla="*/ 1356936 w 12192000"/>
              <a:gd name="connsiteY199" fmla="*/ 530781 h 1008346"/>
              <a:gd name="connsiteX200" fmla="*/ 1269628 w 12192000"/>
              <a:gd name="connsiteY200" fmla="*/ 539232 h 1008346"/>
              <a:gd name="connsiteX201" fmla="*/ 1194874 w 12192000"/>
              <a:gd name="connsiteY201" fmla="*/ 523525 h 1008346"/>
              <a:gd name="connsiteX202" fmla="*/ 1138189 w 12192000"/>
              <a:gd name="connsiteY202" fmla="*/ 509746 h 1008346"/>
              <a:gd name="connsiteX203" fmla="*/ 976781 w 12192000"/>
              <a:gd name="connsiteY203" fmla="*/ 468644 h 1008346"/>
              <a:gd name="connsiteX204" fmla="*/ 882061 w 12192000"/>
              <a:gd name="connsiteY204" fmla="*/ 458215 h 1008346"/>
              <a:gd name="connsiteX205" fmla="*/ 833317 w 12192000"/>
              <a:gd name="connsiteY205" fmla="*/ 447431 h 1008346"/>
              <a:gd name="connsiteX206" fmla="*/ 827386 w 12192000"/>
              <a:gd name="connsiteY206" fmla="*/ 446883 h 1008346"/>
              <a:gd name="connsiteX207" fmla="*/ 786341 w 12192000"/>
              <a:gd name="connsiteY207" fmla="*/ 445842 h 1008346"/>
              <a:gd name="connsiteX208" fmla="*/ 725073 w 12192000"/>
              <a:gd name="connsiteY208" fmla="*/ 448531 h 1008346"/>
              <a:gd name="connsiteX209" fmla="*/ 624284 w 12192000"/>
              <a:gd name="connsiteY209" fmla="*/ 462606 h 1008346"/>
              <a:gd name="connsiteX210" fmla="*/ 527403 w 12192000"/>
              <a:gd name="connsiteY210" fmla="*/ 467566 h 1008346"/>
              <a:gd name="connsiteX211" fmla="*/ 407139 w 12192000"/>
              <a:gd name="connsiteY211" fmla="*/ 461890 h 1008346"/>
              <a:gd name="connsiteX212" fmla="*/ 363011 w 12192000"/>
              <a:gd name="connsiteY212" fmla="*/ 466758 h 1008346"/>
              <a:gd name="connsiteX213" fmla="*/ 360644 w 12192000"/>
              <a:gd name="connsiteY213" fmla="*/ 472114 h 1008346"/>
              <a:gd name="connsiteX214" fmla="*/ 347271 w 12192000"/>
              <a:gd name="connsiteY214" fmla="*/ 472897 h 1008346"/>
              <a:gd name="connsiteX215" fmla="*/ 344210 w 12192000"/>
              <a:gd name="connsiteY215" fmla="*/ 474119 h 1008346"/>
              <a:gd name="connsiteX216" fmla="*/ 326160 w 12192000"/>
              <a:gd name="connsiteY216" fmla="*/ 480110 h 1008346"/>
              <a:gd name="connsiteX217" fmla="*/ 275309 w 12192000"/>
              <a:gd name="connsiteY217" fmla="*/ 467738 h 1008346"/>
              <a:gd name="connsiteX218" fmla="*/ 251787 w 12192000"/>
              <a:gd name="connsiteY218" fmla="*/ 466296 h 1008346"/>
              <a:gd name="connsiteX219" fmla="*/ 229585 w 12192000"/>
              <a:gd name="connsiteY219" fmla="*/ 458043 h 1008346"/>
              <a:gd name="connsiteX220" fmla="*/ 218012 w 12192000"/>
              <a:gd name="connsiteY220" fmla="*/ 449412 h 1008346"/>
              <a:gd name="connsiteX221" fmla="*/ 133735 w 12192000"/>
              <a:gd name="connsiteY221" fmla="*/ 416518 h 1008346"/>
              <a:gd name="connsiteX222" fmla="*/ 77108 w 12192000"/>
              <a:gd name="connsiteY222" fmla="*/ 390937 h 1008346"/>
              <a:gd name="connsiteX223" fmla="*/ 65936 w 12192000"/>
              <a:gd name="connsiteY223" fmla="*/ 382568 h 1008346"/>
              <a:gd name="connsiteX224" fmla="*/ 49890 w 12192000"/>
              <a:gd name="connsiteY224" fmla="*/ 382282 h 1008346"/>
              <a:gd name="connsiteX225" fmla="*/ 44249 w 12192000"/>
              <a:gd name="connsiteY225" fmla="*/ 384936 h 1008346"/>
              <a:gd name="connsiteX226" fmla="*/ 0 w 12192000"/>
              <a:gd name="connsiteY226" fmla="*/ 363641 h 100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12192000" h="1008346">
                <a:moveTo>
                  <a:pt x="0" y="0"/>
                </a:moveTo>
                <a:lnTo>
                  <a:pt x="12187583" y="0"/>
                </a:lnTo>
                <a:lnTo>
                  <a:pt x="12192000" y="65613"/>
                </a:lnTo>
                <a:lnTo>
                  <a:pt x="12192000" y="84629"/>
                </a:lnTo>
                <a:lnTo>
                  <a:pt x="12176433" y="86996"/>
                </a:lnTo>
                <a:cubicBezTo>
                  <a:pt x="12073182" y="101789"/>
                  <a:pt x="12117356" y="120931"/>
                  <a:pt x="11966438" y="112672"/>
                </a:cubicBezTo>
                <a:cubicBezTo>
                  <a:pt x="11964149" y="128655"/>
                  <a:pt x="11948882" y="132320"/>
                  <a:pt x="11916918" y="131001"/>
                </a:cubicBezTo>
                <a:cubicBezTo>
                  <a:pt x="11886791" y="145641"/>
                  <a:pt x="11820109" y="185794"/>
                  <a:pt x="11785675" y="200504"/>
                </a:cubicBezTo>
                <a:cubicBezTo>
                  <a:pt x="11767893" y="223073"/>
                  <a:pt x="11729657" y="198901"/>
                  <a:pt x="11710307" y="219266"/>
                </a:cubicBezTo>
                <a:lnTo>
                  <a:pt x="11488515" y="272573"/>
                </a:lnTo>
                <a:cubicBezTo>
                  <a:pt x="11451393" y="267628"/>
                  <a:pt x="11433126" y="277361"/>
                  <a:pt x="11419631" y="292041"/>
                </a:cubicBezTo>
                <a:cubicBezTo>
                  <a:pt x="11351766" y="302526"/>
                  <a:pt x="11316239" y="329144"/>
                  <a:pt x="11247844" y="350265"/>
                </a:cubicBezTo>
                <a:cubicBezTo>
                  <a:pt x="11176630" y="380253"/>
                  <a:pt x="11168845" y="398802"/>
                  <a:pt x="11126425" y="419544"/>
                </a:cubicBezTo>
                <a:lnTo>
                  <a:pt x="11017611" y="445382"/>
                </a:lnTo>
                <a:lnTo>
                  <a:pt x="10964524" y="459636"/>
                </a:lnTo>
                <a:lnTo>
                  <a:pt x="10937482" y="479175"/>
                </a:lnTo>
                <a:cubicBezTo>
                  <a:pt x="10928984" y="479690"/>
                  <a:pt x="10923663" y="480566"/>
                  <a:pt x="10920340" y="481765"/>
                </a:cubicBezTo>
                <a:cubicBezTo>
                  <a:pt x="10920271" y="481905"/>
                  <a:pt x="10920203" y="482045"/>
                  <a:pt x="10920133" y="482186"/>
                </a:cubicBezTo>
                <a:lnTo>
                  <a:pt x="10815604" y="500583"/>
                </a:lnTo>
                <a:lnTo>
                  <a:pt x="10736979" y="537354"/>
                </a:lnTo>
                <a:cubicBezTo>
                  <a:pt x="10701168" y="539251"/>
                  <a:pt x="10671225" y="526691"/>
                  <a:pt x="10697572" y="549656"/>
                </a:cubicBezTo>
                <a:cubicBezTo>
                  <a:pt x="10686217" y="550987"/>
                  <a:pt x="10680616" y="554110"/>
                  <a:pt x="10677680" y="558131"/>
                </a:cubicBezTo>
                <a:lnTo>
                  <a:pt x="10677187" y="559888"/>
                </a:lnTo>
                <a:lnTo>
                  <a:pt x="10588288" y="566845"/>
                </a:lnTo>
                <a:lnTo>
                  <a:pt x="10533913" y="565526"/>
                </a:lnTo>
                <a:lnTo>
                  <a:pt x="10427096" y="571439"/>
                </a:lnTo>
                <a:lnTo>
                  <a:pt x="10283366" y="601076"/>
                </a:lnTo>
                <a:cubicBezTo>
                  <a:pt x="10219534" y="608345"/>
                  <a:pt x="10191304" y="590560"/>
                  <a:pt x="10071988" y="612649"/>
                </a:cubicBezTo>
                <a:cubicBezTo>
                  <a:pt x="10057074" y="615410"/>
                  <a:pt x="10039347" y="619216"/>
                  <a:pt x="10019577" y="623784"/>
                </a:cubicBezTo>
                <a:lnTo>
                  <a:pt x="9996598" y="629362"/>
                </a:lnTo>
                <a:lnTo>
                  <a:pt x="9994226" y="629693"/>
                </a:lnTo>
                <a:cubicBezTo>
                  <a:pt x="9969462" y="631806"/>
                  <a:pt x="9926429" y="636434"/>
                  <a:pt x="9886928" y="637803"/>
                </a:cubicBezTo>
                <a:cubicBezTo>
                  <a:pt x="9846681" y="625129"/>
                  <a:pt x="9789914" y="647341"/>
                  <a:pt x="9757216" y="637903"/>
                </a:cubicBezTo>
                <a:lnTo>
                  <a:pt x="9630666" y="634301"/>
                </a:lnTo>
                <a:cubicBezTo>
                  <a:pt x="9589814" y="639083"/>
                  <a:pt x="9614560" y="612902"/>
                  <a:pt x="9552588" y="654919"/>
                </a:cubicBezTo>
                <a:cubicBezTo>
                  <a:pt x="9480258" y="649249"/>
                  <a:pt x="9479892" y="669316"/>
                  <a:pt x="9415821" y="653970"/>
                </a:cubicBezTo>
                <a:lnTo>
                  <a:pt x="9163817" y="650641"/>
                </a:lnTo>
                <a:cubicBezTo>
                  <a:pt x="9121629" y="655493"/>
                  <a:pt x="9110866" y="652022"/>
                  <a:pt x="9050386" y="653852"/>
                </a:cubicBezTo>
                <a:cubicBezTo>
                  <a:pt x="8989096" y="658189"/>
                  <a:pt x="8982352" y="653254"/>
                  <a:pt x="8929125" y="654038"/>
                </a:cubicBezTo>
                <a:cubicBezTo>
                  <a:pt x="8895525" y="654011"/>
                  <a:pt x="8854261" y="655068"/>
                  <a:pt x="8848784" y="653686"/>
                </a:cubicBezTo>
                <a:lnTo>
                  <a:pt x="8846477" y="654426"/>
                </a:lnTo>
                <a:cubicBezTo>
                  <a:pt x="8836488" y="655974"/>
                  <a:pt x="8830524" y="655525"/>
                  <a:pt x="8826356" y="654200"/>
                </a:cubicBezTo>
                <a:lnTo>
                  <a:pt x="8788426" y="644734"/>
                </a:lnTo>
                <a:lnTo>
                  <a:pt x="8715784" y="655804"/>
                </a:lnTo>
                <a:cubicBezTo>
                  <a:pt x="8700486" y="660164"/>
                  <a:pt x="8674656" y="657180"/>
                  <a:pt x="8652446" y="660966"/>
                </a:cubicBezTo>
                <a:cubicBezTo>
                  <a:pt x="8638945" y="659778"/>
                  <a:pt x="8617129" y="670043"/>
                  <a:pt x="8602565" y="669503"/>
                </a:cubicBezTo>
                <a:lnTo>
                  <a:pt x="8593932" y="669427"/>
                </a:lnTo>
                <a:lnTo>
                  <a:pt x="8593705" y="669613"/>
                </a:lnTo>
                <a:cubicBezTo>
                  <a:pt x="8591714" y="669998"/>
                  <a:pt x="8588833" y="670123"/>
                  <a:pt x="8584494" y="669906"/>
                </a:cubicBezTo>
                <a:lnTo>
                  <a:pt x="8578197" y="669287"/>
                </a:lnTo>
                <a:lnTo>
                  <a:pt x="8506463" y="693584"/>
                </a:lnTo>
                <a:cubicBezTo>
                  <a:pt x="8463764" y="700193"/>
                  <a:pt x="8447826" y="702186"/>
                  <a:pt x="8399267" y="713948"/>
                </a:cubicBezTo>
                <a:cubicBezTo>
                  <a:pt x="8359327" y="720193"/>
                  <a:pt x="8328180" y="730649"/>
                  <a:pt x="8291640" y="731915"/>
                </a:cubicBezTo>
                <a:cubicBezTo>
                  <a:pt x="8280654" y="738095"/>
                  <a:pt x="8268777" y="741688"/>
                  <a:pt x="8251948" y="737355"/>
                </a:cubicBezTo>
                <a:cubicBezTo>
                  <a:pt x="8215882" y="744957"/>
                  <a:pt x="8212832" y="755146"/>
                  <a:pt x="8184393" y="751751"/>
                </a:cubicBezTo>
                <a:cubicBezTo>
                  <a:pt x="8173075" y="769174"/>
                  <a:pt x="8168114" y="763895"/>
                  <a:pt x="8155434" y="761257"/>
                </a:cubicBezTo>
                <a:lnTo>
                  <a:pt x="8153823" y="761173"/>
                </a:lnTo>
                <a:lnTo>
                  <a:pt x="8152337" y="763644"/>
                </a:lnTo>
                <a:lnTo>
                  <a:pt x="8147026" y="765472"/>
                </a:lnTo>
                <a:lnTo>
                  <a:pt x="8130352" y="767262"/>
                </a:lnTo>
                <a:lnTo>
                  <a:pt x="8123725" y="767408"/>
                </a:lnTo>
                <a:cubicBezTo>
                  <a:pt x="8119291" y="767706"/>
                  <a:pt x="8116515" y="768155"/>
                  <a:pt x="8114787" y="768745"/>
                </a:cubicBezTo>
                <a:cubicBezTo>
                  <a:pt x="8114753" y="768812"/>
                  <a:pt x="8114716" y="768878"/>
                  <a:pt x="8114681" y="768946"/>
                </a:cubicBezTo>
                <a:lnTo>
                  <a:pt x="8106087" y="769868"/>
                </a:lnTo>
                <a:cubicBezTo>
                  <a:pt x="8090192" y="774423"/>
                  <a:pt x="8064932" y="784432"/>
                  <a:pt x="8047050" y="789846"/>
                </a:cubicBezTo>
                <a:cubicBezTo>
                  <a:pt x="8028366" y="790970"/>
                  <a:pt x="7984943" y="791619"/>
                  <a:pt x="7998793" y="802356"/>
                </a:cubicBezTo>
                <a:cubicBezTo>
                  <a:pt x="7992871" y="803059"/>
                  <a:pt x="7989962" y="804576"/>
                  <a:pt x="7988446" y="806503"/>
                </a:cubicBezTo>
                <a:cubicBezTo>
                  <a:pt x="7988363" y="806782"/>
                  <a:pt x="7988279" y="807061"/>
                  <a:pt x="7988194" y="807340"/>
                </a:cubicBezTo>
                <a:lnTo>
                  <a:pt x="7941821" y="811196"/>
                </a:lnTo>
                <a:lnTo>
                  <a:pt x="7913431" y="810908"/>
                </a:lnTo>
                <a:lnTo>
                  <a:pt x="7899391" y="811681"/>
                </a:lnTo>
                <a:lnTo>
                  <a:pt x="7894134" y="809997"/>
                </a:lnTo>
                <a:cubicBezTo>
                  <a:pt x="7889170" y="809235"/>
                  <a:pt x="7882983" y="809505"/>
                  <a:pt x="7874065" y="812104"/>
                </a:cubicBezTo>
                <a:lnTo>
                  <a:pt x="7872250" y="813063"/>
                </a:lnTo>
                <a:lnTo>
                  <a:pt x="7825620" y="810757"/>
                </a:lnTo>
                <a:cubicBezTo>
                  <a:pt x="7819392" y="809994"/>
                  <a:pt x="7764833" y="816501"/>
                  <a:pt x="7759398" y="814526"/>
                </a:cubicBezTo>
                <a:cubicBezTo>
                  <a:pt x="7724819" y="813934"/>
                  <a:pt x="7729736" y="814205"/>
                  <a:pt x="7671781" y="825332"/>
                </a:cubicBezTo>
                <a:cubicBezTo>
                  <a:pt x="7662860" y="827124"/>
                  <a:pt x="7506038" y="834490"/>
                  <a:pt x="7470640" y="840596"/>
                </a:cubicBezTo>
                <a:lnTo>
                  <a:pt x="7464881" y="840011"/>
                </a:lnTo>
                <a:lnTo>
                  <a:pt x="7468828" y="838867"/>
                </a:lnTo>
                <a:cubicBezTo>
                  <a:pt x="7467755" y="838929"/>
                  <a:pt x="7464874" y="839452"/>
                  <a:pt x="7463929" y="839915"/>
                </a:cubicBezTo>
                <a:lnTo>
                  <a:pt x="7464881" y="840011"/>
                </a:lnTo>
                <a:lnTo>
                  <a:pt x="7462887" y="840589"/>
                </a:lnTo>
                <a:cubicBezTo>
                  <a:pt x="7456605" y="841972"/>
                  <a:pt x="7444775" y="844340"/>
                  <a:pt x="7423655" y="848212"/>
                </a:cubicBezTo>
                <a:cubicBezTo>
                  <a:pt x="7401789" y="849153"/>
                  <a:pt x="7379434" y="857438"/>
                  <a:pt x="7346156" y="869806"/>
                </a:cubicBezTo>
                <a:cubicBezTo>
                  <a:pt x="7271178" y="897611"/>
                  <a:pt x="7249743" y="890013"/>
                  <a:pt x="7174543" y="893041"/>
                </a:cubicBezTo>
                <a:cubicBezTo>
                  <a:pt x="7148347" y="916454"/>
                  <a:pt x="7157917" y="896956"/>
                  <a:pt x="7120480" y="906142"/>
                </a:cubicBezTo>
                <a:cubicBezTo>
                  <a:pt x="7120216" y="888189"/>
                  <a:pt x="7078525" y="922435"/>
                  <a:pt x="7063799" y="904302"/>
                </a:cubicBezTo>
                <a:cubicBezTo>
                  <a:pt x="7057452" y="906549"/>
                  <a:pt x="7051768" y="909296"/>
                  <a:pt x="7046174" y="912191"/>
                </a:cubicBezTo>
                <a:lnTo>
                  <a:pt x="7043236" y="913697"/>
                </a:lnTo>
                <a:lnTo>
                  <a:pt x="7029299" y="916535"/>
                </a:lnTo>
                <a:lnTo>
                  <a:pt x="7011341" y="922055"/>
                </a:lnTo>
                <a:lnTo>
                  <a:pt x="6962721" y="926136"/>
                </a:lnTo>
                <a:cubicBezTo>
                  <a:pt x="6955177" y="928190"/>
                  <a:pt x="6934298" y="934551"/>
                  <a:pt x="6924046" y="935119"/>
                </a:cubicBezTo>
                <a:lnTo>
                  <a:pt x="6803921" y="953749"/>
                </a:lnTo>
                <a:cubicBezTo>
                  <a:pt x="6793798" y="956148"/>
                  <a:pt x="6756114" y="960863"/>
                  <a:pt x="6753130" y="967574"/>
                </a:cubicBezTo>
                <a:cubicBezTo>
                  <a:pt x="6747365" y="975888"/>
                  <a:pt x="6707255" y="968409"/>
                  <a:pt x="6715125" y="976612"/>
                </a:cubicBezTo>
                <a:lnTo>
                  <a:pt x="6558230" y="992648"/>
                </a:lnTo>
                <a:lnTo>
                  <a:pt x="6424995" y="997785"/>
                </a:lnTo>
                <a:lnTo>
                  <a:pt x="6223993" y="996254"/>
                </a:lnTo>
                <a:cubicBezTo>
                  <a:pt x="6210976" y="994645"/>
                  <a:pt x="6182117" y="995304"/>
                  <a:pt x="6170626" y="996191"/>
                </a:cubicBezTo>
                <a:lnTo>
                  <a:pt x="6139366" y="1000894"/>
                </a:lnTo>
                <a:lnTo>
                  <a:pt x="6132311" y="1006678"/>
                </a:lnTo>
                <a:lnTo>
                  <a:pt x="6112202" y="1007107"/>
                </a:lnTo>
                <a:lnTo>
                  <a:pt x="6106903" y="1008346"/>
                </a:lnTo>
                <a:cubicBezTo>
                  <a:pt x="6089917" y="1007017"/>
                  <a:pt x="6051453" y="999806"/>
                  <a:pt x="6010290" y="999136"/>
                </a:cubicBezTo>
                <a:cubicBezTo>
                  <a:pt x="5969128" y="998465"/>
                  <a:pt x="5880801" y="1013593"/>
                  <a:pt x="5859922" y="1004321"/>
                </a:cubicBezTo>
                <a:cubicBezTo>
                  <a:pt x="5765762" y="991088"/>
                  <a:pt x="5703766" y="1009352"/>
                  <a:pt x="5623801" y="983916"/>
                </a:cubicBezTo>
                <a:cubicBezTo>
                  <a:pt x="5544186" y="983963"/>
                  <a:pt x="5522368" y="975664"/>
                  <a:pt x="5462286" y="972082"/>
                </a:cubicBezTo>
                <a:cubicBezTo>
                  <a:pt x="5381152" y="966377"/>
                  <a:pt x="5295596" y="957595"/>
                  <a:pt x="5263300" y="962419"/>
                </a:cubicBezTo>
                <a:cubicBezTo>
                  <a:pt x="5223679" y="967819"/>
                  <a:pt x="5228790" y="951744"/>
                  <a:pt x="5146583" y="948153"/>
                </a:cubicBezTo>
                <a:cubicBezTo>
                  <a:pt x="5114696" y="951070"/>
                  <a:pt x="5103593" y="950913"/>
                  <a:pt x="5067376" y="951851"/>
                </a:cubicBezTo>
                <a:lnTo>
                  <a:pt x="4992329" y="947102"/>
                </a:lnTo>
                <a:cubicBezTo>
                  <a:pt x="4978545" y="948367"/>
                  <a:pt x="4970776" y="947303"/>
                  <a:pt x="4965683" y="945215"/>
                </a:cubicBezTo>
                <a:lnTo>
                  <a:pt x="4961310" y="941890"/>
                </a:lnTo>
                <a:lnTo>
                  <a:pt x="4943488" y="939683"/>
                </a:lnTo>
                <a:lnTo>
                  <a:pt x="4849224" y="927230"/>
                </a:lnTo>
                <a:lnTo>
                  <a:pt x="4847947" y="928231"/>
                </a:lnTo>
                <a:cubicBezTo>
                  <a:pt x="4826178" y="932813"/>
                  <a:pt x="4785045" y="935332"/>
                  <a:pt x="4754288" y="938607"/>
                </a:cubicBezTo>
                <a:cubicBezTo>
                  <a:pt x="4736761" y="935966"/>
                  <a:pt x="4682562" y="949752"/>
                  <a:pt x="4663397" y="947888"/>
                </a:cubicBezTo>
                <a:lnTo>
                  <a:pt x="4651959" y="947106"/>
                </a:lnTo>
                <a:lnTo>
                  <a:pt x="4651598" y="947335"/>
                </a:lnTo>
                <a:cubicBezTo>
                  <a:pt x="4648828" y="947687"/>
                  <a:pt x="4644956" y="947627"/>
                  <a:pt x="4639268" y="946997"/>
                </a:cubicBezTo>
                <a:lnTo>
                  <a:pt x="4631109" y="945679"/>
                </a:lnTo>
                <a:lnTo>
                  <a:pt x="4543237" y="945685"/>
                </a:lnTo>
                <a:lnTo>
                  <a:pt x="4438018" y="952550"/>
                </a:lnTo>
                <a:cubicBezTo>
                  <a:pt x="4374838" y="949681"/>
                  <a:pt x="4320080" y="950605"/>
                  <a:pt x="4248478" y="943944"/>
                </a:cubicBezTo>
                <a:cubicBezTo>
                  <a:pt x="4186345" y="948231"/>
                  <a:pt x="4126469" y="936911"/>
                  <a:pt x="4060040" y="924627"/>
                </a:cubicBezTo>
                <a:cubicBezTo>
                  <a:pt x="4001992" y="917353"/>
                  <a:pt x="3965469" y="896563"/>
                  <a:pt x="3900993" y="901281"/>
                </a:cubicBezTo>
                <a:cubicBezTo>
                  <a:pt x="3899958" y="898137"/>
                  <a:pt x="3897537" y="895435"/>
                  <a:pt x="3894163" y="893057"/>
                </a:cubicBezTo>
                <a:lnTo>
                  <a:pt x="3882282" y="887118"/>
                </a:lnTo>
                <a:lnTo>
                  <a:pt x="3879568" y="887386"/>
                </a:lnTo>
                <a:cubicBezTo>
                  <a:pt x="3869341" y="886992"/>
                  <a:pt x="3864486" y="885466"/>
                  <a:pt x="3862018" y="883446"/>
                </a:cubicBezTo>
                <a:lnTo>
                  <a:pt x="3860685" y="880589"/>
                </a:lnTo>
                <a:lnTo>
                  <a:pt x="3849430" y="877261"/>
                </a:lnTo>
                <a:lnTo>
                  <a:pt x="3829379" y="869021"/>
                </a:lnTo>
                <a:lnTo>
                  <a:pt x="3823641" y="869057"/>
                </a:lnTo>
                <a:lnTo>
                  <a:pt x="3790304" y="859084"/>
                </a:lnTo>
                <a:lnTo>
                  <a:pt x="3788900" y="859697"/>
                </a:lnTo>
                <a:cubicBezTo>
                  <a:pt x="3784995" y="860839"/>
                  <a:pt x="3780679" y="861255"/>
                  <a:pt x="3775383" y="860158"/>
                </a:cubicBezTo>
                <a:lnTo>
                  <a:pt x="3650549" y="856389"/>
                </a:lnTo>
                <a:lnTo>
                  <a:pt x="3643002" y="854718"/>
                </a:lnTo>
                <a:lnTo>
                  <a:pt x="3642633" y="854851"/>
                </a:lnTo>
                <a:cubicBezTo>
                  <a:pt x="3640525" y="854845"/>
                  <a:pt x="3637865" y="854429"/>
                  <a:pt x="3634236" y="853421"/>
                </a:cubicBezTo>
                <a:lnTo>
                  <a:pt x="3629243" y="851670"/>
                </a:lnTo>
                <a:lnTo>
                  <a:pt x="3614602" y="848429"/>
                </a:lnTo>
                <a:lnTo>
                  <a:pt x="3543752" y="861253"/>
                </a:lnTo>
                <a:cubicBezTo>
                  <a:pt x="3500035" y="859566"/>
                  <a:pt x="3467992" y="871747"/>
                  <a:pt x="3430556" y="860564"/>
                </a:cubicBezTo>
                <a:cubicBezTo>
                  <a:pt x="3389606" y="859043"/>
                  <a:pt x="3418847" y="866729"/>
                  <a:pt x="3385450" y="861153"/>
                </a:cubicBezTo>
                <a:cubicBezTo>
                  <a:pt x="3348090" y="860448"/>
                  <a:pt x="3237697" y="855648"/>
                  <a:pt x="3206411" y="856342"/>
                </a:cubicBezTo>
                <a:cubicBezTo>
                  <a:pt x="3180515" y="870648"/>
                  <a:pt x="3180956" y="864759"/>
                  <a:pt x="3172172" y="859926"/>
                </a:cubicBezTo>
                <a:lnTo>
                  <a:pt x="3167260" y="861600"/>
                </a:lnTo>
                <a:lnTo>
                  <a:pt x="3160907" y="862337"/>
                </a:lnTo>
                <a:lnTo>
                  <a:pt x="3144557" y="860933"/>
                </a:lnTo>
                <a:lnTo>
                  <a:pt x="3138575" y="859842"/>
                </a:lnTo>
                <a:cubicBezTo>
                  <a:pt x="3134393" y="859301"/>
                  <a:pt x="3131532" y="859210"/>
                  <a:pt x="3129468" y="859445"/>
                </a:cubicBezTo>
                <a:lnTo>
                  <a:pt x="3129191" y="859614"/>
                </a:lnTo>
                <a:lnTo>
                  <a:pt x="3080632" y="859576"/>
                </a:lnTo>
                <a:cubicBezTo>
                  <a:pt x="3066428" y="869092"/>
                  <a:pt x="3020225" y="848520"/>
                  <a:pt x="3020075" y="867669"/>
                </a:cubicBezTo>
                <a:cubicBezTo>
                  <a:pt x="3002560" y="865266"/>
                  <a:pt x="2993991" y="856922"/>
                  <a:pt x="2996410" y="869598"/>
                </a:cubicBezTo>
                <a:cubicBezTo>
                  <a:pt x="2990543" y="869161"/>
                  <a:pt x="2986591" y="870051"/>
                  <a:pt x="2983493" y="871583"/>
                </a:cubicBezTo>
                <a:lnTo>
                  <a:pt x="2982508" y="872324"/>
                </a:lnTo>
                <a:lnTo>
                  <a:pt x="2943646" y="866671"/>
                </a:lnTo>
                <a:lnTo>
                  <a:pt x="2937624" y="860873"/>
                </a:lnTo>
                <a:lnTo>
                  <a:pt x="2900278" y="855890"/>
                </a:lnTo>
                <a:lnTo>
                  <a:pt x="2877094" y="850038"/>
                </a:lnTo>
                <a:lnTo>
                  <a:pt x="2876089" y="849428"/>
                </a:lnTo>
                <a:lnTo>
                  <a:pt x="2858491" y="836891"/>
                </a:lnTo>
                <a:lnTo>
                  <a:pt x="2853221" y="836141"/>
                </a:lnTo>
                <a:cubicBezTo>
                  <a:pt x="2845104" y="833148"/>
                  <a:pt x="2820643" y="822508"/>
                  <a:pt x="2809798" y="818931"/>
                </a:cubicBezTo>
                <a:cubicBezTo>
                  <a:pt x="2803336" y="833150"/>
                  <a:pt x="2801586" y="821927"/>
                  <a:pt x="2788143" y="814680"/>
                </a:cubicBezTo>
                <a:cubicBezTo>
                  <a:pt x="2775104" y="835149"/>
                  <a:pt x="2745218" y="807855"/>
                  <a:pt x="2726584" y="814258"/>
                </a:cubicBezTo>
                <a:cubicBezTo>
                  <a:pt x="2717002" y="808472"/>
                  <a:pt x="2706629" y="802727"/>
                  <a:pt x="2695593" y="797218"/>
                </a:cubicBezTo>
                <a:lnTo>
                  <a:pt x="2688833" y="794195"/>
                </a:lnTo>
                <a:lnTo>
                  <a:pt x="2688479" y="794303"/>
                </a:lnTo>
                <a:cubicBezTo>
                  <a:pt x="2686546" y="794003"/>
                  <a:pt x="2684146" y="793143"/>
                  <a:pt x="2680911" y="791446"/>
                </a:cubicBezTo>
                <a:lnTo>
                  <a:pt x="2676500" y="788684"/>
                </a:lnTo>
                <a:lnTo>
                  <a:pt x="2597106" y="788233"/>
                </a:lnTo>
                <a:cubicBezTo>
                  <a:pt x="2557147" y="780192"/>
                  <a:pt x="2526549" y="790205"/>
                  <a:pt x="2493284" y="771780"/>
                </a:cubicBezTo>
                <a:cubicBezTo>
                  <a:pt x="2455850" y="764319"/>
                  <a:pt x="2421460" y="764032"/>
                  <a:pt x="2391347" y="752808"/>
                </a:cubicBezTo>
                <a:cubicBezTo>
                  <a:pt x="2376903" y="755171"/>
                  <a:pt x="2364156" y="754671"/>
                  <a:pt x="2354862" y="744636"/>
                </a:cubicBezTo>
                <a:cubicBezTo>
                  <a:pt x="2319232" y="739843"/>
                  <a:pt x="2307341" y="748884"/>
                  <a:pt x="2287979" y="735811"/>
                </a:cubicBezTo>
                <a:lnTo>
                  <a:pt x="2255010" y="734698"/>
                </a:lnTo>
                <a:lnTo>
                  <a:pt x="2251535" y="736637"/>
                </a:lnTo>
                <a:lnTo>
                  <a:pt x="2245631" y="736631"/>
                </a:lnTo>
                <a:lnTo>
                  <a:pt x="2230763" y="732710"/>
                </a:lnTo>
                <a:lnTo>
                  <a:pt x="2225379" y="730591"/>
                </a:lnTo>
                <a:cubicBezTo>
                  <a:pt x="2221589" y="729370"/>
                  <a:pt x="2218976" y="728867"/>
                  <a:pt x="2217057" y="728862"/>
                </a:cubicBezTo>
                <a:lnTo>
                  <a:pt x="2216788" y="729024"/>
                </a:lnTo>
                <a:lnTo>
                  <a:pt x="2209124" y="727003"/>
                </a:lnTo>
                <a:cubicBezTo>
                  <a:pt x="2196342" y="723123"/>
                  <a:pt x="2184048" y="718901"/>
                  <a:pt x="2172459" y="714519"/>
                </a:cubicBezTo>
                <a:cubicBezTo>
                  <a:pt x="2158494" y="723838"/>
                  <a:pt x="2117863" y="700822"/>
                  <a:pt x="2115857" y="723498"/>
                </a:cubicBezTo>
                <a:cubicBezTo>
                  <a:pt x="2100018" y="718231"/>
                  <a:pt x="2092968" y="707158"/>
                  <a:pt x="2093949" y="722515"/>
                </a:cubicBezTo>
                <a:lnTo>
                  <a:pt x="2080925" y="723827"/>
                </a:lnTo>
                <a:lnTo>
                  <a:pt x="1983785" y="689896"/>
                </a:lnTo>
                <a:cubicBezTo>
                  <a:pt x="1963617" y="681381"/>
                  <a:pt x="1989851" y="680295"/>
                  <a:pt x="1959913" y="672734"/>
                </a:cubicBezTo>
                <a:cubicBezTo>
                  <a:pt x="1903668" y="678499"/>
                  <a:pt x="1860398" y="653313"/>
                  <a:pt x="1804159" y="644533"/>
                </a:cubicBezTo>
                <a:cubicBezTo>
                  <a:pt x="1743487" y="627658"/>
                  <a:pt x="1612652" y="582310"/>
                  <a:pt x="1591576" y="571258"/>
                </a:cubicBezTo>
                <a:cubicBezTo>
                  <a:pt x="1573388" y="564719"/>
                  <a:pt x="1489080" y="557055"/>
                  <a:pt x="1496826" y="568535"/>
                </a:cubicBezTo>
                <a:cubicBezTo>
                  <a:pt x="1445419" y="536648"/>
                  <a:pt x="1419299" y="553467"/>
                  <a:pt x="1356936" y="530781"/>
                </a:cubicBezTo>
                <a:lnTo>
                  <a:pt x="1269628" y="539232"/>
                </a:lnTo>
                <a:lnTo>
                  <a:pt x="1194874" y="523525"/>
                </a:lnTo>
                <a:lnTo>
                  <a:pt x="1138189" y="509746"/>
                </a:lnTo>
                <a:lnTo>
                  <a:pt x="976781" y="468644"/>
                </a:lnTo>
                <a:cubicBezTo>
                  <a:pt x="929088" y="460952"/>
                  <a:pt x="905972" y="461750"/>
                  <a:pt x="882061" y="458215"/>
                </a:cubicBezTo>
                <a:lnTo>
                  <a:pt x="833317" y="447431"/>
                </a:lnTo>
                <a:lnTo>
                  <a:pt x="827386" y="446883"/>
                </a:lnTo>
                <a:lnTo>
                  <a:pt x="786341" y="445842"/>
                </a:lnTo>
                <a:lnTo>
                  <a:pt x="725073" y="448531"/>
                </a:lnTo>
                <a:cubicBezTo>
                  <a:pt x="698064" y="451325"/>
                  <a:pt x="645372" y="459412"/>
                  <a:pt x="624284" y="462606"/>
                </a:cubicBezTo>
                <a:cubicBezTo>
                  <a:pt x="591338" y="465778"/>
                  <a:pt x="563594" y="467685"/>
                  <a:pt x="527403" y="467566"/>
                </a:cubicBezTo>
                <a:cubicBezTo>
                  <a:pt x="485975" y="450521"/>
                  <a:pt x="440521" y="474706"/>
                  <a:pt x="407139" y="461890"/>
                </a:cubicBezTo>
                <a:cubicBezTo>
                  <a:pt x="379741" y="461756"/>
                  <a:pt x="370760" y="465054"/>
                  <a:pt x="363011" y="466758"/>
                </a:cubicBezTo>
                <a:lnTo>
                  <a:pt x="360644" y="472114"/>
                </a:lnTo>
                <a:lnTo>
                  <a:pt x="347271" y="472897"/>
                </a:lnTo>
                <a:lnTo>
                  <a:pt x="344210" y="474119"/>
                </a:lnTo>
                <a:cubicBezTo>
                  <a:pt x="338378" y="476473"/>
                  <a:pt x="332503" y="478642"/>
                  <a:pt x="326160" y="480110"/>
                </a:cubicBezTo>
                <a:cubicBezTo>
                  <a:pt x="317620" y="456362"/>
                  <a:pt x="270799" y="488667"/>
                  <a:pt x="275309" y="467738"/>
                </a:cubicBezTo>
                <a:lnTo>
                  <a:pt x="251787" y="466296"/>
                </a:lnTo>
                <a:lnTo>
                  <a:pt x="229585" y="458043"/>
                </a:lnTo>
                <a:lnTo>
                  <a:pt x="218012" y="449412"/>
                </a:lnTo>
                <a:lnTo>
                  <a:pt x="133735" y="416518"/>
                </a:lnTo>
                <a:lnTo>
                  <a:pt x="77108" y="390937"/>
                </a:lnTo>
                <a:lnTo>
                  <a:pt x="65936" y="382568"/>
                </a:lnTo>
                <a:lnTo>
                  <a:pt x="49890" y="382282"/>
                </a:lnTo>
                <a:cubicBezTo>
                  <a:pt x="47699" y="382935"/>
                  <a:pt x="45800" y="383830"/>
                  <a:pt x="44249" y="384936"/>
                </a:cubicBezTo>
                <a:lnTo>
                  <a:pt x="0" y="363641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0A61ECB-521C-4BFC-9F12-1BA566BC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4068"/>
            <a:ext cx="12192000" cy="1163932"/>
          </a:xfrm>
          <a:custGeom>
            <a:avLst/>
            <a:gdLst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05350 w 12192000"/>
              <a:gd name="connsiteY91" fmla="*/ 106344 h 1163932"/>
              <a:gd name="connsiteX92" fmla="*/ 8228227 w 12192000"/>
              <a:gd name="connsiteY92" fmla="*/ 112404 h 1163932"/>
              <a:gd name="connsiteX93" fmla="*/ 8229109 w 12192000"/>
              <a:gd name="connsiteY93" fmla="*/ 109777 h 1163932"/>
              <a:gd name="connsiteX94" fmla="*/ 8237963 w 12192000"/>
              <a:gd name="connsiteY94" fmla="*/ 113428 h 1163932"/>
              <a:gd name="connsiteX95" fmla="*/ 8248358 w 12192000"/>
              <a:gd name="connsiteY95" fmla="*/ 112494 h 1163932"/>
              <a:gd name="connsiteX96" fmla="*/ 8249309 w 12192000"/>
              <a:gd name="connsiteY96" fmla="*/ 113130 h 1163932"/>
              <a:gd name="connsiteX97" fmla="*/ 8249997 w 12192000"/>
              <a:gd name="connsiteY97" fmla="*/ 112347 h 1163932"/>
              <a:gd name="connsiteX98" fmla="*/ 8272162 w 12192000"/>
              <a:gd name="connsiteY98" fmla="*/ 110356 h 1163932"/>
              <a:gd name="connsiteX99" fmla="*/ 8292349 w 12192000"/>
              <a:gd name="connsiteY99" fmla="*/ 103912 h 1163932"/>
              <a:gd name="connsiteX100" fmla="*/ 8292491 w 12192000"/>
              <a:gd name="connsiteY100" fmla="*/ 103935 h 1163932"/>
              <a:gd name="connsiteX101" fmla="*/ 8307239 w 12192000"/>
              <a:gd name="connsiteY101" fmla="*/ 101023 h 1163932"/>
              <a:gd name="connsiteX102" fmla="*/ 8339282 w 12192000"/>
              <a:gd name="connsiteY102" fmla="*/ 115374 h 1163932"/>
              <a:gd name="connsiteX103" fmla="*/ 8346156 w 12192000"/>
              <a:gd name="connsiteY103" fmla="*/ 117659 h 1163932"/>
              <a:gd name="connsiteX104" fmla="*/ 8346467 w 12192000"/>
              <a:gd name="connsiteY104" fmla="*/ 117456 h 1163932"/>
              <a:gd name="connsiteX105" fmla="*/ 8354069 w 12192000"/>
              <a:gd name="connsiteY105" fmla="*/ 119374 h 1163932"/>
              <a:gd name="connsiteX106" fmla="*/ 8358687 w 12192000"/>
              <a:gd name="connsiteY106" fmla="*/ 121825 h 1163932"/>
              <a:gd name="connsiteX107" fmla="*/ 8433385 w 12192000"/>
              <a:gd name="connsiteY107" fmla="*/ 106101 h 1163932"/>
              <a:gd name="connsiteX108" fmla="*/ 8533779 w 12192000"/>
              <a:gd name="connsiteY108" fmla="*/ 104806 h 1163932"/>
              <a:gd name="connsiteX109" fmla="*/ 8632833 w 12192000"/>
              <a:gd name="connsiteY109" fmla="*/ 106964 h 1163932"/>
              <a:gd name="connsiteX110" fmla="*/ 8668523 w 12192000"/>
              <a:gd name="connsiteY110" fmla="*/ 109411 h 1163932"/>
              <a:gd name="connsiteX111" fmla="*/ 8732893 w 12192000"/>
              <a:gd name="connsiteY111" fmla="*/ 106423 h 1163932"/>
              <a:gd name="connsiteX112" fmla="*/ 8764071 w 12192000"/>
              <a:gd name="connsiteY112" fmla="*/ 101019 h 1163932"/>
              <a:gd name="connsiteX113" fmla="*/ 8767004 w 12192000"/>
              <a:gd name="connsiteY113" fmla="*/ 97951 h 1163932"/>
              <a:gd name="connsiteX114" fmla="*/ 8772553 w 12192000"/>
              <a:gd name="connsiteY114" fmla="*/ 96746 h 1163932"/>
              <a:gd name="connsiteX115" fmla="*/ 8787201 w 12192000"/>
              <a:gd name="connsiteY115" fmla="*/ 98465 h 1163932"/>
              <a:gd name="connsiteX116" fmla="*/ 8792624 w 12192000"/>
              <a:gd name="connsiteY116" fmla="*/ 99935 h 1163932"/>
              <a:gd name="connsiteX117" fmla="*/ 8800741 w 12192000"/>
              <a:gd name="connsiteY117" fmla="*/ 100329 h 1163932"/>
              <a:gd name="connsiteX118" fmla="*/ 8800966 w 12192000"/>
              <a:gd name="connsiteY118" fmla="*/ 100077 h 1163932"/>
              <a:gd name="connsiteX119" fmla="*/ 8808513 w 12192000"/>
              <a:gd name="connsiteY119" fmla="*/ 100962 h 1163932"/>
              <a:gd name="connsiteX120" fmla="*/ 8845110 w 12192000"/>
              <a:gd name="connsiteY120" fmla="*/ 108611 h 1163932"/>
              <a:gd name="connsiteX121" fmla="*/ 8896773 w 12192000"/>
              <a:gd name="connsiteY121" fmla="*/ 86101 h 1163932"/>
              <a:gd name="connsiteX122" fmla="*/ 8917529 w 12192000"/>
              <a:gd name="connsiteY122" fmla="*/ 82805 h 1163932"/>
              <a:gd name="connsiteX123" fmla="*/ 8929546 w 12192000"/>
              <a:gd name="connsiteY123" fmla="*/ 78543 h 1163932"/>
              <a:gd name="connsiteX124" fmla="*/ 9026654 w 12192000"/>
              <a:gd name="connsiteY124" fmla="*/ 99852 h 1163932"/>
              <a:gd name="connsiteX125" fmla="*/ 9040737 w 12192000"/>
              <a:gd name="connsiteY125" fmla="*/ 105786 h 1163932"/>
              <a:gd name="connsiteX126" fmla="*/ 9052026 w 12192000"/>
              <a:gd name="connsiteY126" fmla="*/ 115808 h 1163932"/>
              <a:gd name="connsiteX127" fmla="*/ 9203241 w 12192000"/>
              <a:gd name="connsiteY127" fmla="*/ 118145 h 1163932"/>
              <a:gd name="connsiteX128" fmla="*/ 9415584 w 12192000"/>
              <a:gd name="connsiteY128" fmla="*/ 163588 h 1163932"/>
              <a:gd name="connsiteX129" fmla="*/ 9505102 w 12192000"/>
              <a:gd name="connsiteY129" fmla="*/ 147474 h 1163932"/>
              <a:gd name="connsiteX130" fmla="*/ 9643040 w 12192000"/>
              <a:gd name="connsiteY130" fmla="*/ 164665 h 1163932"/>
              <a:gd name="connsiteX131" fmla="*/ 9762999 w 12192000"/>
              <a:gd name="connsiteY131" fmla="*/ 169055 h 1163932"/>
              <a:gd name="connsiteX132" fmla="*/ 9776183 w 12192000"/>
              <a:gd name="connsiteY132" fmla="*/ 168623 h 1163932"/>
              <a:gd name="connsiteX133" fmla="*/ 9780532 w 12192000"/>
              <a:gd name="connsiteY133" fmla="*/ 162255 h 1163932"/>
              <a:gd name="connsiteX134" fmla="*/ 9824924 w 12192000"/>
              <a:gd name="connsiteY134" fmla="*/ 158079 h 1163932"/>
              <a:gd name="connsiteX135" fmla="*/ 9910588 w 12192000"/>
              <a:gd name="connsiteY135" fmla="*/ 160759 h 1163932"/>
              <a:gd name="connsiteX136" fmla="*/ 9924173 w 12192000"/>
              <a:gd name="connsiteY136" fmla="*/ 165023 h 1163932"/>
              <a:gd name="connsiteX137" fmla="*/ 10010969 w 12192000"/>
              <a:gd name="connsiteY137" fmla="*/ 162234 h 1163932"/>
              <a:gd name="connsiteX138" fmla="*/ 10070699 w 12192000"/>
              <a:gd name="connsiteY138" fmla="*/ 164286 h 1163932"/>
              <a:gd name="connsiteX139" fmla="*/ 10083825 w 12192000"/>
              <a:gd name="connsiteY139" fmla="*/ 168444 h 1163932"/>
              <a:gd name="connsiteX140" fmla="*/ 10097932 w 12192000"/>
              <a:gd name="connsiteY140" fmla="*/ 161160 h 1163932"/>
              <a:gd name="connsiteX141" fmla="*/ 10101779 w 12192000"/>
              <a:gd name="connsiteY141" fmla="*/ 155488 h 1163932"/>
              <a:gd name="connsiteX142" fmla="*/ 10149437 w 12192000"/>
              <a:gd name="connsiteY142" fmla="*/ 158598 h 1163932"/>
              <a:gd name="connsiteX143" fmla="*/ 10155104 w 12192000"/>
              <a:gd name="connsiteY143" fmla="*/ 158045 h 1163932"/>
              <a:gd name="connsiteX144" fmla="*/ 10250982 w 12192000"/>
              <a:gd name="connsiteY144" fmla="*/ 135074 h 1163932"/>
              <a:gd name="connsiteX145" fmla="*/ 10343301 w 12192000"/>
              <a:gd name="connsiteY145" fmla="*/ 97316 h 1163932"/>
              <a:gd name="connsiteX146" fmla="*/ 10366625 w 12192000"/>
              <a:gd name="connsiteY146" fmla="*/ 85860 h 1163932"/>
              <a:gd name="connsiteX147" fmla="*/ 10433505 w 12192000"/>
              <a:gd name="connsiteY147" fmla="*/ 71432 h 1163932"/>
              <a:gd name="connsiteX148" fmla="*/ 10547510 w 12192000"/>
              <a:gd name="connsiteY148" fmla="*/ 53678 h 1163932"/>
              <a:gd name="connsiteX149" fmla="*/ 10588150 w 12192000"/>
              <a:gd name="connsiteY149" fmla="*/ 38719 h 1163932"/>
              <a:gd name="connsiteX150" fmla="*/ 10589457 w 12192000"/>
              <a:gd name="connsiteY150" fmla="*/ 31728 h 1163932"/>
              <a:gd name="connsiteX151" fmla="*/ 10699976 w 12192000"/>
              <a:gd name="connsiteY151" fmla="*/ 49777 h 1163932"/>
              <a:gd name="connsiteX152" fmla="*/ 10812237 w 12192000"/>
              <a:gd name="connsiteY152" fmla="*/ 52759 h 1163932"/>
              <a:gd name="connsiteX153" fmla="*/ 10869837 w 12192000"/>
              <a:gd name="connsiteY153" fmla="*/ 72227 h 1163932"/>
              <a:gd name="connsiteX154" fmla="*/ 10881770 w 12192000"/>
              <a:gd name="connsiteY154" fmla="*/ 80104 h 1163932"/>
              <a:gd name="connsiteX155" fmla="*/ 10896899 w 12192000"/>
              <a:gd name="connsiteY155" fmla="*/ 77163 h 1163932"/>
              <a:gd name="connsiteX156" fmla="*/ 10901748 w 12192000"/>
              <a:gd name="connsiteY156" fmla="*/ 72784 h 1163932"/>
              <a:gd name="connsiteX157" fmla="*/ 10947419 w 12192000"/>
              <a:gd name="connsiteY157" fmla="*/ 89748 h 1163932"/>
              <a:gd name="connsiteX158" fmla="*/ 10953034 w 12192000"/>
              <a:gd name="connsiteY158" fmla="*/ 90870 h 1163932"/>
              <a:gd name="connsiteX159" fmla="*/ 10992070 w 12192000"/>
              <a:gd name="connsiteY159" fmla="*/ 95273 h 1163932"/>
              <a:gd name="connsiteX160" fmla="*/ 11112372 w 12192000"/>
              <a:gd name="connsiteY160" fmla="*/ 88679 h 1163932"/>
              <a:gd name="connsiteX161" fmla="*/ 11147719 w 12192000"/>
              <a:gd name="connsiteY161" fmla="*/ 86992 h 1163932"/>
              <a:gd name="connsiteX162" fmla="*/ 11172617 w 12192000"/>
              <a:gd name="connsiteY162" fmla="*/ 82697 h 1163932"/>
              <a:gd name="connsiteX163" fmla="*/ 11240397 w 12192000"/>
              <a:gd name="connsiteY163" fmla="*/ 88262 h 1163932"/>
              <a:gd name="connsiteX164" fmla="*/ 11270034 w 12192000"/>
              <a:gd name="connsiteY164" fmla="*/ 98379 h 1163932"/>
              <a:gd name="connsiteX165" fmla="*/ 11293091 w 12192000"/>
              <a:gd name="connsiteY165" fmla="*/ 98474 h 1163932"/>
              <a:gd name="connsiteX166" fmla="*/ 11310949 w 12192000"/>
              <a:gd name="connsiteY166" fmla="*/ 104274 h 1163932"/>
              <a:gd name="connsiteX167" fmla="*/ 11345279 w 12192000"/>
              <a:gd name="connsiteY167" fmla="*/ 101883 h 1163932"/>
              <a:gd name="connsiteX168" fmla="*/ 11354597 w 12192000"/>
              <a:gd name="connsiteY168" fmla="*/ 104385 h 1163932"/>
              <a:gd name="connsiteX169" fmla="*/ 11367725 w 12192000"/>
              <a:gd name="connsiteY169" fmla="*/ 104431 h 1163932"/>
              <a:gd name="connsiteX170" fmla="*/ 11399832 w 12192000"/>
              <a:gd name="connsiteY170" fmla="*/ 117048 h 1163932"/>
              <a:gd name="connsiteX171" fmla="*/ 11487595 w 12192000"/>
              <a:gd name="connsiteY171" fmla="*/ 158754 h 1163932"/>
              <a:gd name="connsiteX172" fmla="*/ 11590850 w 12192000"/>
              <a:gd name="connsiteY172" fmla="*/ 244984 h 1163932"/>
              <a:gd name="connsiteX173" fmla="*/ 11736204 w 12192000"/>
              <a:gd name="connsiteY173" fmla="*/ 283941 h 1163932"/>
              <a:gd name="connsiteX174" fmla="*/ 11760331 w 12192000"/>
              <a:gd name="connsiteY174" fmla="*/ 298368 h 1163932"/>
              <a:gd name="connsiteX175" fmla="*/ 11819139 w 12192000"/>
              <a:gd name="connsiteY175" fmla="*/ 310575 h 1163932"/>
              <a:gd name="connsiteX176" fmla="*/ 11821967 w 12192000"/>
              <a:gd name="connsiteY176" fmla="*/ 312222 h 1163932"/>
              <a:gd name="connsiteX177" fmla="*/ 11847125 w 12192000"/>
              <a:gd name="connsiteY177" fmla="*/ 303833 h 1163932"/>
              <a:gd name="connsiteX178" fmla="*/ 11980134 w 12192000"/>
              <a:gd name="connsiteY178" fmla="*/ 328343 h 1163932"/>
              <a:gd name="connsiteX179" fmla="*/ 12174576 w 12192000"/>
              <a:gd name="connsiteY179" fmla="*/ 382540 h 1163932"/>
              <a:gd name="connsiteX180" fmla="*/ 12192000 w 12192000"/>
              <a:gd name="connsiteY180" fmla="*/ 385665 h 1163932"/>
              <a:gd name="connsiteX181" fmla="*/ 12192000 w 12192000"/>
              <a:gd name="connsiteY181" fmla="*/ 1163932 h 1163932"/>
              <a:gd name="connsiteX182" fmla="*/ 0 w 12192000"/>
              <a:gd name="connsiteY182" fmla="*/ 1163932 h 1163932"/>
              <a:gd name="connsiteX183" fmla="*/ 0 w 12192000"/>
              <a:gd name="connsiteY183" fmla="*/ 489977 h 1163932"/>
              <a:gd name="connsiteX184" fmla="*/ 5331 w 12192000"/>
              <a:gd name="connsiteY184" fmla="*/ 489229 h 1163932"/>
              <a:gd name="connsiteX185" fmla="*/ 39902 w 12192000"/>
              <a:gd name="connsiteY185" fmla="*/ 478716 h 1163932"/>
              <a:gd name="connsiteX186" fmla="*/ 117880 w 12192000"/>
              <a:gd name="connsiteY186" fmla="*/ 427388 h 1163932"/>
              <a:gd name="connsiteX187" fmla="*/ 238140 w 12192000"/>
              <a:gd name="connsiteY187" fmla="*/ 385729 h 1163932"/>
              <a:gd name="connsiteX188" fmla="*/ 249589 w 12192000"/>
              <a:gd name="connsiteY188" fmla="*/ 385949 h 1163932"/>
              <a:gd name="connsiteX189" fmla="*/ 296963 w 12192000"/>
              <a:gd name="connsiteY189" fmla="*/ 362534 h 1163932"/>
              <a:gd name="connsiteX190" fmla="*/ 339235 w 12192000"/>
              <a:gd name="connsiteY190" fmla="*/ 330857 h 1163932"/>
              <a:gd name="connsiteX191" fmla="*/ 447152 w 12192000"/>
              <a:gd name="connsiteY191" fmla="*/ 333855 h 1163932"/>
              <a:gd name="connsiteX192" fmla="*/ 475247 w 12192000"/>
              <a:gd name="connsiteY192" fmla="*/ 343146 h 1163932"/>
              <a:gd name="connsiteX193" fmla="*/ 477967 w 12192000"/>
              <a:gd name="connsiteY193" fmla="*/ 344392 h 1163932"/>
              <a:gd name="connsiteX194" fmla="*/ 527683 w 12192000"/>
              <a:gd name="connsiteY194" fmla="*/ 339655 h 1163932"/>
              <a:gd name="connsiteX195" fmla="*/ 703732 w 12192000"/>
              <a:gd name="connsiteY195" fmla="*/ 323031 h 1163932"/>
              <a:gd name="connsiteX196" fmla="*/ 853391 w 12192000"/>
              <a:gd name="connsiteY196" fmla="*/ 310023 h 1163932"/>
              <a:gd name="connsiteX197" fmla="*/ 925332 w 12192000"/>
              <a:gd name="connsiteY197" fmla="*/ 305118 h 1163932"/>
              <a:gd name="connsiteX198" fmla="*/ 941286 w 12192000"/>
              <a:gd name="connsiteY198" fmla="*/ 295364 h 1163932"/>
              <a:gd name="connsiteX199" fmla="*/ 950845 w 12192000"/>
              <a:gd name="connsiteY199" fmla="*/ 293027 h 1163932"/>
              <a:gd name="connsiteX200" fmla="*/ 953292 w 12192000"/>
              <a:gd name="connsiteY200" fmla="*/ 287324 h 1163932"/>
              <a:gd name="connsiteX201" fmla="*/ 967499 w 12192000"/>
              <a:gd name="connsiteY201" fmla="*/ 280192 h 1163932"/>
              <a:gd name="connsiteX202" fmla="*/ 985161 w 12192000"/>
              <a:gd name="connsiteY202" fmla="*/ 277297 h 1163932"/>
              <a:gd name="connsiteX203" fmla="*/ 1069267 w 12192000"/>
              <a:gd name="connsiteY203" fmla="*/ 269198 h 1163932"/>
              <a:gd name="connsiteX204" fmla="*/ 1138407 w 12192000"/>
              <a:gd name="connsiteY204" fmla="*/ 252999 h 1163932"/>
              <a:gd name="connsiteX205" fmla="*/ 1164931 w 12192000"/>
              <a:gd name="connsiteY205" fmla="*/ 245054 h 1163932"/>
              <a:gd name="connsiteX206" fmla="*/ 1211622 w 12192000"/>
              <a:gd name="connsiteY206" fmla="*/ 227108 h 1163932"/>
              <a:gd name="connsiteX207" fmla="*/ 1274567 w 12192000"/>
              <a:gd name="connsiteY207" fmla="*/ 209812 h 1163932"/>
              <a:gd name="connsiteX208" fmla="*/ 1325029 w 12192000"/>
              <a:gd name="connsiteY208" fmla="*/ 214369 h 1163932"/>
              <a:gd name="connsiteX209" fmla="*/ 1356805 w 12192000"/>
              <a:gd name="connsiteY209" fmla="*/ 210054 h 1163932"/>
              <a:gd name="connsiteX210" fmla="*/ 1468752 w 12192000"/>
              <a:gd name="connsiteY210" fmla="*/ 221036 h 1163932"/>
              <a:gd name="connsiteX211" fmla="*/ 1650750 w 12192000"/>
              <a:gd name="connsiteY211" fmla="*/ 171522 h 1163932"/>
              <a:gd name="connsiteX212" fmla="*/ 1655056 w 12192000"/>
              <a:gd name="connsiteY212" fmla="*/ 178538 h 1163932"/>
              <a:gd name="connsiteX213" fmla="*/ 1683220 w 12192000"/>
              <a:gd name="connsiteY213" fmla="*/ 176084 h 1163932"/>
              <a:gd name="connsiteX214" fmla="*/ 1685599 w 12192000"/>
              <a:gd name="connsiteY214" fmla="*/ 171820 h 1163932"/>
              <a:gd name="connsiteX215" fmla="*/ 1689230 w 12192000"/>
              <a:gd name="connsiteY215" fmla="*/ 171091 h 1163932"/>
              <a:gd name="connsiteX216" fmla="*/ 1691052 w 12192000"/>
              <a:gd name="connsiteY216" fmla="*/ 175010 h 1163932"/>
              <a:gd name="connsiteX217" fmla="*/ 1735783 w 12192000"/>
              <a:gd name="connsiteY217" fmla="*/ 183832 h 1163932"/>
              <a:gd name="connsiteX218" fmla="*/ 1797102 w 12192000"/>
              <a:gd name="connsiteY218" fmla="*/ 188721 h 1163932"/>
              <a:gd name="connsiteX219" fmla="*/ 1845638 w 12192000"/>
              <a:gd name="connsiteY219" fmla="*/ 170206 h 1163932"/>
              <a:gd name="connsiteX220" fmla="*/ 1848980 w 12192000"/>
              <a:gd name="connsiteY220" fmla="*/ 173948 h 1163932"/>
              <a:gd name="connsiteX221" fmla="*/ 1880587 w 12192000"/>
              <a:gd name="connsiteY221" fmla="*/ 171938 h 1163932"/>
              <a:gd name="connsiteX222" fmla="*/ 1995803 w 12192000"/>
              <a:gd name="connsiteY222" fmla="*/ 138279 h 1163932"/>
              <a:gd name="connsiteX223" fmla="*/ 2057448 w 12192000"/>
              <a:gd name="connsiteY223" fmla="*/ 135082 h 1163932"/>
              <a:gd name="connsiteX224" fmla="*/ 2119088 w 12192000"/>
              <a:gd name="connsiteY224" fmla="*/ 119940 h 1163932"/>
              <a:gd name="connsiteX225" fmla="*/ 2138831 w 12192000"/>
              <a:gd name="connsiteY225" fmla="*/ 122626 h 1163932"/>
              <a:gd name="connsiteX226" fmla="*/ 2174180 w 12192000"/>
              <a:gd name="connsiteY226" fmla="*/ 117121 h 1163932"/>
              <a:gd name="connsiteX227" fmla="*/ 2214259 w 12192000"/>
              <a:gd name="connsiteY227" fmla="*/ 116974 h 1163932"/>
              <a:gd name="connsiteX228" fmla="*/ 2264911 w 12192000"/>
              <a:gd name="connsiteY228" fmla="*/ 108071 h 1163932"/>
              <a:gd name="connsiteX229" fmla="*/ 2298963 w 12192000"/>
              <a:gd name="connsiteY229" fmla="*/ 107788 h 1163932"/>
              <a:gd name="connsiteX230" fmla="*/ 2454058 w 12192000"/>
              <a:gd name="connsiteY230" fmla="*/ 73698 h 1163932"/>
              <a:gd name="connsiteX231" fmla="*/ 2534188 w 12192000"/>
              <a:gd name="connsiteY231" fmla="*/ 70162 h 1163932"/>
              <a:gd name="connsiteX232" fmla="*/ 2616912 w 12192000"/>
              <a:gd name="connsiteY232" fmla="*/ 51189 h 1163932"/>
              <a:gd name="connsiteX233" fmla="*/ 2698592 w 12192000"/>
              <a:gd name="connsiteY233" fmla="*/ 42305 h 1163932"/>
              <a:gd name="connsiteX234" fmla="*/ 2891953 w 12192000"/>
              <a:gd name="connsiteY234" fmla="*/ 34973 h 1163932"/>
              <a:gd name="connsiteX235" fmla="*/ 2955508 w 12192000"/>
              <a:gd name="connsiteY235" fmla="*/ 929 h 116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92000" h="1163932">
                <a:moveTo>
                  <a:pt x="2955508" y="929"/>
                </a:moveTo>
                <a:cubicBezTo>
                  <a:pt x="2962603" y="-560"/>
                  <a:pt x="2968871" y="-381"/>
                  <a:pt x="2973472" y="2369"/>
                </a:cubicBezTo>
                <a:cubicBezTo>
                  <a:pt x="2988398" y="1582"/>
                  <a:pt x="3039854" y="237"/>
                  <a:pt x="3052621" y="14030"/>
                </a:cubicBezTo>
                <a:cubicBezTo>
                  <a:pt x="3074269" y="13590"/>
                  <a:pt x="3124337" y="16403"/>
                  <a:pt x="3145220" y="16277"/>
                </a:cubicBezTo>
                <a:cubicBezTo>
                  <a:pt x="3177400" y="20825"/>
                  <a:pt x="3204801" y="-725"/>
                  <a:pt x="3233309" y="8968"/>
                </a:cubicBezTo>
                <a:cubicBezTo>
                  <a:pt x="3255675" y="17814"/>
                  <a:pt x="3297066" y="12790"/>
                  <a:pt x="3320851" y="18902"/>
                </a:cubicBezTo>
                <a:cubicBezTo>
                  <a:pt x="3329831" y="31255"/>
                  <a:pt x="3377875" y="43091"/>
                  <a:pt x="3394552" y="38279"/>
                </a:cubicBezTo>
                <a:cubicBezTo>
                  <a:pt x="3429790" y="45194"/>
                  <a:pt x="3435943" y="63076"/>
                  <a:pt x="3462252" y="68646"/>
                </a:cubicBezTo>
                <a:lnTo>
                  <a:pt x="3504799" y="93363"/>
                </a:lnTo>
                <a:lnTo>
                  <a:pt x="3568807" y="84557"/>
                </a:lnTo>
                <a:lnTo>
                  <a:pt x="3571993" y="87105"/>
                </a:lnTo>
                <a:cubicBezTo>
                  <a:pt x="3578062" y="92009"/>
                  <a:pt x="3584192" y="96609"/>
                  <a:pt x="3590879" y="100115"/>
                </a:cubicBezTo>
                <a:cubicBezTo>
                  <a:pt x="3596400" y="81013"/>
                  <a:pt x="3611075" y="86890"/>
                  <a:pt x="3623973" y="93084"/>
                </a:cubicBezTo>
                <a:lnTo>
                  <a:pt x="3636728" y="98019"/>
                </a:lnTo>
                <a:lnTo>
                  <a:pt x="3676976" y="96600"/>
                </a:lnTo>
                <a:cubicBezTo>
                  <a:pt x="3705974" y="106056"/>
                  <a:pt x="3711759" y="107306"/>
                  <a:pt x="3722653" y="115363"/>
                </a:cubicBezTo>
                <a:lnTo>
                  <a:pt x="3775112" y="98970"/>
                </a:lnTo>
                <a:lnTo>
                  <a:pt x="3932956" y="122337"/>
                </a:lnTo>
                <a:cubicBezTo>
                  <a:pt x="3980745" y="133345"/>
                  <a:pt x="4055421" y="160233"/>
                  <a:pt x="4100593" y="163834"/>
                </a:cubicBezTo>
                <a:cubicBezTo>
                  <a:pt x="4235789" y="175679"/>
                  <a:pt x="4169239" y="187722"/>
                  <a:pt x="4316364" y="177453"/>
                </a:cubicBezTo>
                <a:cubicBezTo>
                  <a:pt x="4321343" y="172718"/>
                  <a:pt x="4381395" y="166811"/>
                  <a:pt x="4387387" y="164360"/>
                </a:cubicBezTo>
                <a:lnTo>
                  <a:pt x="4427957" y="177526"/>
                </a:lnTo>
                <a:lnTo>
                  <a:pt x="4502291" y="188197"/>
                </a:lnTo>
                <a:lnTo>
                  <a:pt x="4600771" y="212143"/>
                </a:lnTo>
                <a:cubicBezTo>
                  <a:pt x="4614771" y="210903"/>
                  <a:pt x="4629325" y="210251"/>
                  <a:pt x="4644102" y="210363"/>
                </a:cubicBezTo>
                <a:lnTo>
                  <a:pt x="4652752" y="210902"/>
                </a:lnTo>
                <a:cubicBezTo>
                  <a:pt x="4652799" y="211030"/>
                  <a:pt x="4652848" y="211157"/>
                  <a:pt x="4652896" y="211286"/>
                </a:cubicBezTo>
                <a:cubicBezTo>
                  <a:pt x="4658320" y="211626"/>
                  <a:pt x="4678972" y="212192"/>
                  <a:pt x="4685303" y="212939"/>
                </a:cubicBezTo>
                <a:lnTo>
                  <a:pt x="4690886" y="215767"/>
                </a:lnTo>
                <a:lnTo>
                  <a:pt x="4725430" y="238732"/>
                </a:lnTo>
                <a:cubicBezTo>
                  <a:pt x="4737427" y="231591"/>
                  <a:pt x="4775104" y="226830"/>
                  <a:pt x="4800051" y="231099"/>
                </a:cubicBezTo>
                <a:cubicBezTo>
                  <a:pt x="4824999" y="235370"/>
                  <a:pt x="4838104" y="254681"/>
                  <a:pt x="4875115" y="264350"/>
                </a:cubicBezTo>
                <a:cubicBezTo>
                  <a:pt x="4910396" y="272074"/>
                  <a:pt x="4896976" y="272080"/>
                  <a:pt x="4936450" y="280902"/>
                </a:cubicBezTo>
                <a:cubicBezTo>
                  <a:pt x="4977972" y="291139"/>
                  <a:pt x="4987604" y="299206"/>
                  <a:pt x="5030961" y="305912"/>
                </a:cubicBezTo>
                <a:cubicBezTo>
                  <a:pt x="5067269" y="323566"/>
                  <a:pt x="5060686" y="296079"/>
                  <a:pt x="5082734" y="308581"/>
                </a:cubicBezTo>
                <a:lnTo>
                  <a:pt x="5138799" y="303800"/>
                </a:lnTo>
                <a:cubicBezTo>
                  <a:pt x="5159783" y="303972"/>
                  <a:pt x="5222232" y="329865"/>
                  <a:pt x="5259695" y="330476"/>
                </a:cubicBezTo>
                <a:cubicBezTo>
                  <a:pt x="5294177" y="331408"/>
                  <a:pt x="5329952" y="341580"/>
                  <a:pt x="5359642" y="340575"/>
                </a:cubicBezTo>
                <a:lnTo>
                  <a:pt x="5372918" y="336834"/>
                </a:lnTo>
                <a:lnTo>
                  <a:pt x="5396084" y="328268"/>
                </a:lnTo>
                <a:lnTo>
                  <a:pt x="5414292" y="320863"/>
                </a:lnTo>
                <a:cubicBezTo>
                  <a:pt x="5419283" y="317134"/>
                  <a:pt x="5483979" y="313053"/>
                  <a:pt x="5487276" y="307350"/>
                </a:cubicBezTo>
                <a:cubicBezTo>
                  <a:pt x="5545059" y="311386"/>
                  <a:pt x="5551468" y="308718"/>
                  <a:pt x="5612716" y="308118"/>
                </a:cubicBezTo>
                <a:cubicBezTo>
                  <a:pt x="5706701" y="319100"/>
                  <a:pt x="5706403" y="275903"/>
                  <a:pt x="5864813" y="257852"/>
                </a:cubicBezTo>
                <a:cubicBezTo>
                  <a:pt x="5919383" y="252630"/>
                  <a:pt x="6095366" y="235151"/>
                  <a:pt x="6151392" y="225732"/>
                </a:cubicBezTo>
                <a:cubicBezTo>
                  <a:pt x="6137061" y="192047"/>
                  <a:pt x="6183146" y="231837"/>
                  <a:pt x="6209396" y="220469"/>
                </a:cubicBezTo>
                <a:cubicBezTo>
                  <a:pt x="6229147" y="220563"/>
                  <a:pt x="6253887" y="222487"/>
                  <a:pt x="6269898" y="226300"/>
                </a:cubicBezTo>
                <a:cubicBezTo>
                  <a:pt x="6278362" y="227355"/>
                  <a:pt x="6287329" y="226959"/>
                  <a:pt x="6297029" y="224230"/>
                </a:cubicBezTo>
                <a:cubicBezTo>
                  <a:pt x="6312240" y="212407"/>
                  <a:pt x="6330874" y="209880"/>
                  <a:pt x="6352373" y="209161"/>
                </a:cubicBezTo>
                <a:lnTo>
                  <a:pt x="6353759" y="209135"/>
                </a:lnTo>
                <a:lnTo>
                  <a:pt x="6363346" y="196700"/>
                </a:lnTo>
                <a:cubicBezTo>
                  <a:pt x="6374599" y="188260"/>
                  <a:pt x="6378877" y="205848"/>
                  <a:pt x="6400681" y="204402"/>
                </a:cubicBezTo>
                <a:lnTo>
                  <a:pt x="6402041" y="207073"/>
                </a:lnTo>
                <a:lnTo>
                  <a:pt x="6424912" y="204940"/>
                </a:lnTo>
                <a:cubicBezTo>
                  <a:pt x="6440035" y="209475"/>
                  <a:pt x="6489474" y="188920"/>
                  <a:pt x="6502019" y="198788"/>
                </a:cubicBezTo>
                <a:cubicBezTo>
                  <a:pt x="6507553" y="199163"/>
                  <a:pt x="6513074" y="197832"/>
                  <a:pt x="6518229" y="197839"/>
                </a:cubicBezTo>
                <a:lnTo>
                  <a:pt x="6519089" y="198274"/>
                </a:lnTo>
                <a:lnTo>
                  <a:pt x="6561047" y="182276"/>
                </a:lnTo>
                <a:cubicBezTo>
                  <a:pt x="6576908" y="188273"/>
                  <a:pt x="6586597" y="187556"/>
                  <a:pt x="6595639" y="174596"/>
                </a:cubicBezTo>
                <a:cubicBezTo>
                  <a:pt x="6669524" y="204588"/>
                  <a:pt x="6631660" y="167763"/>
                  <a:pt x="6692265" y="171261"/>
                </a:cubicBezTo>
                <a:lnTo>
                  <a:pt x="6697219" y="171733"/>
                </a:lnTo>
                <a:lnTo>
                  <a:pt x="6713656" y="160032"/>
                </a:lnTo>
                <a:cubicBezTo>
                  <a:pt x="6713896" y="158972"/>
                  <a:pt x="6714141" y="157917"/>
                  <a:pt x="6714383" y="156857"/>
                </a:cubicBezTo>
                <a:lnTo>
                  <a:pt x="6774793" y="166145"/>
                </a:lnTo>
                <a:lnTo>
                  <a:pt x="6782112" y="161687"/>
                </a:lnTo>
                <a:lnTo>
                  <a:pt x="6822392" y="175020"/>
                </a:lnTo>
                <a:lnTo>
                  <a:pt x="6842719" y="178025"/>
                </a:lnTo>
                <a:lnTo>
                  <a:pt x="6878958" y="187256"/>
                </a:lnTo>
                <a:lnTo>
                  <a:pt x="6881972" y="184277"/>
                </a:lnTo>
                <a:lnTo>
                  <a:pt x="6889133" y="187492"/>
                </a:lnTo>
                <a:lnTo>
                  <a:pt x="6894439" y="184074"/>
                </a:lnTo>
                <a:lnTo>
                  <a:pt x="6900419" y="185342"/>
                </a:lnTo>
                <a:cubicBezTo>
                  <a:pt x="6911884" y="183619"/>
                  <a:pt x="6950507" y="175071"/>
                  <a:pt x="6963220" y="173736"/>
                </a:cubicBezTo>
                <a:lnTo>
                  <a:pt x="6976706" y="177326"/>
                </a:lnTo>
                <a:lnTo>
                  <a:pt x="6987064" y="166834"/>
                </a:lnTo>
                <a:lnTo>
                  <a:pt x="7030230" y="166147"/>
                </a:lnTo>
                <a:lnTo>
                  <a:pt x="7045014" y="175533"/>
                </a:lnTo>
                <a:lnTo>
                  <a:pt x="7058714" y="182424"/>
                </a:lnTo>
                <a:lnTo>
                  <a:pt x="7060499" y="182495"/>
                </a:lnTo>
                <a:lnTo>
                  <a:pt x="7078430" y="183225"/>
                </a:lnTo>
                <a:lnTo>
                  <a:pt x="7176563" y="179676"/>
                </a:lnTo>
                <a:lnTo>
                  <a:pt x="7205529" y="187443"/>
                </a:lnTo>
                <a:lnTo>
                  <a:pt x="7310118" y="169037"/>
                </a:lnTo>
                <a:cubicBezTo>
                  <a:pt x="7440488" y="161452"/>
                  <a:pt x="7553495" y="197026"/>
                  <a:pt x="7673859" y="156768"/>
                </a:cubicBezTo>
                <a:lnTo>
                  <a:pt x="7692748" y="167969"/>
                </a:lnTo>
                <a:lnTo>
                  <a:pt x="7715729" y="163804"/>
                </a:lnTo>
                <a:cubicBezTo>
                  <a:pt x="7811110" y="149060"/>
                  <a:pt x="7909958" y="141152"/>
                  <a:pt x="7974189" y="161251"/>
                </a:cubicBezTo>
                <a:cubicBezTo>
                  <a:pt x="8006066" y="157939"/>
                  <a:pt x="8083084" y="150326"/>
                  <a:pt x="8101969" y="150927"/>
                </a:cubicBezTo>
                <a:lnTo>
                  <a:pt x="8106826" y="146285"/>
                </a:lnTo>
                <a:lnTo>
                  <a:pt x="8162058" y="103136"/>
                </a:lnTo>
                <a:lnTo>
                  <a:pt x="8184568" y="100422"/>
                </a:lnTo>
                <a:lnTo>
                  <a:pt x="8205350" y="106344"/>
                </a:lnTo>
                <a:cubicBezTo>
                  <a:pt x="8213920" y="108834"/>
                  <a:pt x="8222826" y="111343"/>
                  <a:pt x="8228227" y="112404"/>
                </a:cubicBezTo>
                <a:lnTo>
                  <a:pt x="8229109" y="109777"/>
                </a:lnTo>
                <a:lnTo>
                  <a:pt x="8237963" y="113428"/>
                </a:lnTo>
                <a:lnTo>
                  <a:pt x="8248358" y="112494"/>
                </a:lnTo>
                <a:lnTo>
                  <a:pt x="8249309" y="113130"/>
                </a:lnTo>
                <a:lnTo>
                  <a:pt x="8249997" y="112347"/>
                </a:lnTo>
                <a:lnTo>
                  <a:pt x="8272162" y="110356"/>
                </a:lnTo>
                <a:lnTo>
                  <a:pt x="8292349" y="103912"/>
                </a:lnTo>
                <a:lnTo>
                  <a:pt x="8292491" y="103935"/>
                </a:lnTo>
                <a:cubicBezTo>
                  <a:pt x="8298009" y="104409"/>
                  <a:pt x="8303135" y="103922"/>
                  <a:pt x="8307239" y="101023"/>
                </a:cubicBezTo>
                <a:cubicBezTo>
                  <a:pt x="8317233" y="106089"/>
                  <a:pt x="8327966" y="110943"/>
                  <a:pt x="8339282" y="115374"/>
                </a:cubicBezTo>
                <a:lnTo>
                  <a:pt x="8346156" y="117659"/>
                </a:lnTo>
                <a:lnTo>
                  <a:pt x="8346467" y="117456"/>
                </a:lnTo>
                <a:cubicBezTo>
                  <a:pt x="8348336" y="117423"/>
                  <a:pt x="8350739" y="117978"/>
                  <a:pt x="8354069" y="119374"/>
                </a:cubicBezTo>
                <a:lnTo>
                  <a:pt x="8358687" y="121825"/>
                </a:lnTo>
                <a:lnTo>
                  <a:pt x="8433385" y="106101"/>
                </a:lnTo>
                <a:cubicBezTo>
                  <a:pt x="8472316" y="107679"/>
                  <a:pt x="8499361" y="89243"/>
                  <a:pt x="8533779" y="104806"/>
                </a:cubicBezTo>
                <a:cubicBezTo>
                  <a:pt x="8570237" y="106199"/>
                  <a:pt x="8602608" y="99501"/>
                  <a:pt x="8632833" y="106964"/>
                </a:cubicBezTo>
                <a:cubicBezTo>
                  <a:pt x="8646003" y="101130"/>
                  <a:pt x="8658069" y="99126"/>
                  <a:pt x="8668523" y="109411"/>
                </a:cubicBezTo>
                <a:cubicBezTo>
                  <a:pt x="8702829" y="107932"/>
                  <a:pt x="8712456" y="94511"/>
                  <a:pt x="8732893" y="106423"/>
                </a:cubicBezTo>
                <a:lnTo>
                  <a:pt x="8764071" y="101019"/>
                </a:lnTo>
                <a:lnTo>
                  <a:pt x="8767004" y="97951"/>
                </a:lnTo>
                <a:lnTo>
                  <a:pt x="8772553" y="96746"/>
                </a:lnTo>
                <a:lnTo>
                  <a:pt x="8787201" y="98465"/>
                </a:lnTo>
                <a:lnTo>
                  <a:pt x="8792624" y="99935"/>
                </a:lnTo>
                <a:cubicBezTo>
                  <a:pt x="8796395" y="100640"/>
                  <a:pt x="8798936" y="100714"/>
                  <a:pt x="8800741" y="100329"/>
                </a:cubicBezTo>
                <a:lnTo>
                  <a:pt x="8800966" y="100077"/>
                </a:lnTo>
                <a:lnTo>
                  <a:pt x="8808513" y="100962"/>
                </a:lnTo>
                <a:cubicBezTo>
                  <a:pt x="8821191" y="103057"/>
                  <a:pt x="8833467" y="105663"/>
                  <a:pt x="8845110" y="108611"/>
                </a:cubicBezTo>
                <a:cubicBezTo>
                  <a:pt x="8856640" y="94429"/>
                  <a:pt x="8898769" y="114061"/>
                  <a:pt x="8896773" y="86101"/>
                </a:cubicBezTo>
                <a:cubicBezTo>
                  <a:pt x="8912560" y="89254"/>
                  <a:pt x="8921083" y="101262"/>
                  <a:pt x="8917529" y="82805"/>
                </a:cubicBezTo>
                <a:lnTo>
                  <a:pt x="8929546" y="78543"/>
                </a:lnTo>
                <a:lnTo>
                  <a:pt x="9026654" y="99852"/>
                </a:lnTo>
                <a:lnTo>
                  <a:pt x="9040737" y="105786"/>
                </a:lnTo>
                <a:cubicBezTo>
                  <a:pt x="9045198" y="108424"/>
                  <a:pt x="9049055" y="111684"/>
                  <a:pt x="9052026" y="115808"/>
                </a:cubicBezTo>
                <a:cubicBezTo>
                  <a:pt x="9103902" y="97277"/>
                  <a:pt x="9148883" y="119005"/>
                  <a:pt x="9203241" y="118145"/>
                </a:cubicBezTo>
                <a:cubicBezTo>
                  <a:pt x="9263154" y="126206"/>
                  <a:pt x="9393882" y="154481"/>
                  <a:pt x="9415584" y="163588"/>
                </a:cubicBezTo>
                <a:cubicBezTo>
                  <a:pt x="9433796" y="167802"/>
                  <a:pt x="9514347" y="159834"/>
                  <a:pt x="9505102" y="147474"/>
                </a:cubicBezTo>
                <a:cubicBezTo>
                  <a:pt x="9558875" y="175676"/>
                  <a:pt x="9580546" y="149889"/>
                  <a:pt x="9643040" y="164665"/>
                </a:cubicBezTo>
                <a:lnTo>
                  <a:pt x="9762999" y="169055"/>
                </a:lnTo>
                <a:lnTo>
                  <a:pt x="9776183" y="168623"/>
                </a:lnTo>
                <a:lnTo>
                  <a:pt x="9780532" y="162255"/>
                </a:lnTo>
                <a:lnTo>
                  <a:pt x="9824924" y="158079"/>
                </a:lnTo>
                <a:cubicBezTo>
                  <a:pt x="9845325" y="170634"/>
                  <a:pt x="9880317" y="158344"/>
                  <a:pt x="9910588" y="160759"/>
                </a:cubicBezTo>
                <a:lnTo>
                  <a:pt x="9924173" y="165023"/>
                </a:lnTo>
                <a:lnTo>
                  <a:pt x="10010969" y="162234"/>
                </a:lnTo>
                <a:lnTo>
                  <a:pt x="10070699" y="164286"/>
                </a:lnTo>
                <a:lnTo>
                  <a:pt x="10083825" y="168444"/>
                </a:lnTo>
                <a:lnTo>
                  <a:pt x="10097932" y="161160"/>
                </a:lnTo>
                <a:cubicBezTo>
                  <a:pt x="10099580" y="159385"/>
                  <a:pt x="10100873" y="157473"/>
                  <a:pt x="10101779" y="155488"/>
                </a:cubicBezTo>
                <a:lnTo>
                  <a:pt x="10149437" y="158598"/>
                </a:lnTo>
                <a:lnTo>
                  <a:pt x="10155104" y="158045"/>
                </a:lnTo>
                <a:lnTo>
                  <a:pt x="10250982" y="135074"/>
                </a:lnTo>
                <a:cubicBezTo>
                  <a:pt x="10282349" y="124953"/>
                  <a:pt x="10324027" y="105518"/>
                  <a:pt x="10343301" y="97316"/>
                </a:cubicBezTo>
                <a:cubicBezTo>
                  <a:pt x="10346266" y="87573"/>
                  <a:pt x="10357577" y="89038"/>
                  <a:pt x="10366625" y="85860"/>
                </a:cubicBezTo>
                <a:cubicBezTo>
                  <a:pt x="10373832" y="76124"/>
                  <a:pt x="10418445" y="69199"/>
                  <a:pt x="10433505" y="71432"/>
                </a:cubicBezTo>
                <a:cubicBezTo>
                  <a:pt x="10475361" y="83650"/>
                  <a:pt x="10513941" y="44949"/>
                  <a:pt x="10547510" y="53678"/>
                </a:cubicBezTo>
                <a:cubicBezTo>
                  <a:pt x="10573283" y="48227"/>
                  <a:pt x="10581157" y="42377"/>
                  <a:pt x="10588150" y="38719"/>
                </a:cubicBezTo>
                <a:lnTo>
                  <a:pt x="10589457" y="31728"/>
                </a:lnTo>
                <a:lnTo>
                  <a:pt x="10699976" y="49777"/>
                </a:lnTo>
                <a:cubicBezTo>
                  <a:pt x="10735033" y="53897"/>
                  <a:pt x="10768025" y="45042"/>
                  <a:pt x="10812237" y="52759"/>
                </a:cubicBezTo>
                <a:lnTo>
                  <a:pt x="10869837" y="72227"/>
                </a:lnTo>
                <a:lnTo>
                  <a:pt x="10881770" y="80104"/>
                </a:lnTo>
                <a:lnTo>
                  <a:pt x="10896899" y="77163"/>
                </a:lnTo>
                <a:cubicBezTo>
                  <a:pt x="10898848" y="75922"/>
                  <a:pt x="10900479" y="74444"/>
                  <a:pt x="10901748" y="72784"/>
                </a:cubicBezTo>
                <a:lnTo>
                  <a:pt x="10947419" y="89748"/>
                </a:lnTo>
                <a:lnTo>
                  <a:pt x="10953034" y="90870"/>
                </a:lnTo>
                <a:lnTo>
                  <a:pt x="10992070" y="95273"/>
                </a:lnTo>
                <a:lnTo>
                  <a:pt x="11112372" y="88679"/>
                </a:lnTo>
                <a:cubicBezTo>
                  <a:pt x="11108439" y="74830"/>
                  <a:pt x="11140018" y="97031"/>
                  <a:pt x="11147719" y="86992"/>
                </a:cubicBezTo>
                <a:cubicBezTo>
                  <a:pt x="11152509" y="78401"/>
                  <a:pt x="11163205" y="83136"/>
                  <a:pt x="11172617" y="82697"/>
                </a:cubicBezTo>
                <a:cubicBezTo>
                  <a:pt x="11181525" y="75359"/>
                  <a:pt x="11226208" y="81688"/>
                  <a:pt x="11240397" y="88262"/>
                </a:cubicBezTo>
                <a:cubicBezTo>
                  <a:pt x="11249960" y="94287"/>
                  <a:pt x="11259949" y="97164"/>
                  <a:pt x="11270034" y="98379"/>
                </a:cubicBezTo>
                <a:lnTo>
                  <a:pt x="11293091" y="98474"/>
                </a:lnTo>
                <a:lnTo>
                  <a:pt x="11310949" y="104274"/>
                </a:lnTo>
                <a:lnTo>
                  <a:pt x="11345279" y="101883"/>
                </a:lnTo>
                <a:lnTo>
                  <a:pt x="11354597" y="104385"/>
                </a:lnTo>
                <a:lnTo>
                  <a:pt x="11367725" y="104431"/>
                </a:lnTo>
                <a:lnTo>
                  <a:pt x="11399832" y="117048"/>
                </a:lnTo>
                <a:cubicBezTo>
                  <a:pt x="11426330" y="131555"/>
                  <a:pt x="11452641" y="150886"/>
                  <a:pt x="11487595" y="158754"/>
                </a:cubicBezTo>
                <a:cubicBezTo>
                  <a:pt x="11515406" y="151514"/>
                  <a:pt x="11531776" y="244887"/>
                  <a:pt x="11590850" y="244984"/>
                </a:cubicBezTo>
                <a:cubicBezTo>
                  <a:pt x="11687863" y="198241"/>
                  <a:pt x="11587614" y="291800"/>
                  <a:pt x="11736204" y="283941"/>
                </a:cubicBezTo>
                <a:cubicBezTo>
                  <a:pt x="11744762" y="275580"/>
                  <a:pt x="11762511" y="286184"/>
                  <a:pt x="11760331" y="298368"/>
                </a:cubicBezTo>
                <a:cubicBezTo>
                  <a:pt x="11769810" y="295289"/>
                  <a:pt x="11817448" y="290644"/>
                  <a:pt x="11819139" y="310575"/>
                </a:cubicBezTo>
                <a:lnTo>
                  <a:pt x="11821967" y="312222"/>
                </a:lnTo>
                <a:lnTo>
                  <a:pt x="11847125" y="303833"/>
                </a:lnTo>
                <a:cubicBezTo>
                  <a:pt x="11890550" y="301151"/>
                  <a:pt x="11927400" y="329991"/>
                  <a:pt x="11980134" y="328343"/>
                </a:cubicBezTo>
                <a:cubicBezTo>
                  <a:pt x="11999877" y="317657"/>
                  <a:pt x="12100908" y="364667"/>
                  <a:pt x="12174576" y="382540"/>
                </a:cubicBezTo>
                <a:lnTo>
                  <a:pt x="12192000" y="385665"/>
                </a:lnTo>
                <a:lnTo>
                  <a:pt x="12192000" y="1163932"/>
                </a:lnTo>
                <a:lnTo>
                  <a:pt x="0" y="1163932"/>
                </a:lnTo>
                <a:lnTo>
                  <a:pt x="0" y="489977"/>
                </a:lnTo>
                <a:lnTo>
                  <a:pt x="5331" y="489229"/>
                </a:lnTo>
                <a:cubicBezTo>
                  <a:pt x="18193" y="486710"/>
                  <a:pt x="30228" y="483363"/>
                  <a:pt x="39902" y="478716"/>
                </a:cubicBezTo>
                <a:lnTo>
                  <a:pt x="117880" y="427388"/>
                </a:lnTo>
                <a:lnTo>
                  <a:pt x="238140" y="385729"/>
                </a:lnTo>
                <a:lnTo>
                  <a:pt x="249589" y="385949"/>
                </a:lnTo>
                <a:lnTo>
                  <a:pt x="296963" y="362534"/>
                </a:lnTo>
                <a:cubicBezTo>
                  <a:pt x="312678" y="353496"/>
                  <a:pt x="327245" y="343226"/>
                  <a:pt x="339235" y="330857"/>
                </a:cubicBezTo>
                <a:cubicBezTo>
                  <a:pt x="358017" y="316348"/>
                  <a:pt x="430593" y="324331"/>
                  <a:pt x="447152" y="333855"/>
                </a:cubicBezTo>
                <a:cubicBezTo>
                  <a:pt x="455944" y="335789"/>
                  <a:pt x="465515" y="339134"/>
                  <a:pt x="475247" y="343146"/>
                </a:cubicBezTo>
                <a:lnTo>
                  <a:pt x="477967" y="344392"/>
                </a:lnTo>
                <a:lnTo>
                  <a:pt x="527683" y="339655"/>
                </a:lnTo>
                <a:lnTo>
                  <a:pt x="703732" y="323031"/>
                </a:lnTo>
                <a:cubicBezTo>
                  <a:pt x="746107" y="337252"/>
                  <a:pt x="806181" y="307763"/>
                  <a:pt x="853391" y="310023"/>
                </a:cubicBezTo>
                <a:cubicBezTo>
                  <a:pt x="890324" y="307038"/>
                  <a:pt x="911072" y="307293"/>
                  <a:pt x="925332" y="305118"/>
                </a:cubicBezTo>
                <a:lnTo>
                  <a:pt x="941286" y="295364"/>
                </a:lnTo>
                <a:lnTo>
                  <a:pt x="950845" y="293027"/>
                </a:lnTo>
                <a:lnTo>
                  <a:pt x="953292" y="287324"/>
                </a:lnTo>
                <a:lnTo>
                  <a:pt x="967499" y="280192"/>
                </a:lnTo>
                <a:cubicBezTo>
                  <a:pt x="972860" y="278300"/>
                  <a:pt x="978671" y="277177"/>
                  <a:pt x="985161" y="277297"/>
                </a:cubicBezTo>
                <a:cubicBezTo>
                  <a:pt x="1006876" y="286454"/>
                  <a:pt x="1042482" y="256677"/>
                  <a:pt x="1069267" y="269198"/>
                </a:cubicBezTo>
                <a:cubicBezTo>
                  <a:pt x="1094808" y="265150"/>
                  <a:pt x="1122462" y="257023"/>
                  <a:pt x="1138407" y="252999"/>
                </a:cubicBezTo>
                <a:cubicBezTo>
                  <a:pt x="1144898" y="243390"/>
                  <a:pt x="1166843" y="255604"/>
                  <a:pt x="1164931" y="245054"/>
                </a:cubicBezTo>
                <a:cubicBezTo>
                  <a:pt x="1180564" y="253372"/>
                  <a:pt x="1196701" y="233033"/>
                  <a:pt x="1211622" y="227108"/>
                </a:cubicBezTo>
                <a:cubicBezTo>
                  <a:pt x="1223659" y="235648"/>
                  <a:pt x="1243095" y="214792"/>
                  <a:pt x="1274567" y="209812"/>
                </a:cubicBezTo>
                <a:cubicBezTo>
                  <a:pt x="1293468" y="207689"/>
                  <a:pt x="1311321" y="214329"/>
                  <a:pt x="1325029" y="214369"/>
                </a:cubicBezTo>
                <a:cubicBezTo>
                  <a:pt x="1338735" y="214409"/>
                  <a:pt x="1348238" y="204450"/>
                  <a:pt x="1356805" y="210054"/>
                </a:cubicBezTo>
                <a:cubicBezTo>
                  <a:pt x="1397191" y="226080"/>
                  <a:pt x="1434108" y="220864"/>
                  <a:pt x="1468752" y="221036"/>
                </a:cubicBezTo>
                <a:lnTo>
                  <a:pt x="1650750" y="171522"/>
                </a:lnTo>
                <a:cubicBezTo>
                  <a:pt x="1648963" y="175128"/>
                  <a:pt x="1647366" y="179078"/>
                  <a:pt x="1655056" y="178538"/>
                </a:cubicBezTo>
                <a:cubicBezTo>
                  <a:pt x="1671361" y="175610"/>
                  <a:pt x="1673472" y="191103"/>
                  <a:pt x="1683220" y="176084"/>
                </a:cubicBezTo>
                <a:lnTo>
                  <a:pt x="1685599" y="171820"/>
                </a:lnTo>
                <a:lnTo>
                  <a:pt x="1689230" y="171091"/>
                </a:lnTo>
                <a:cubicBezTo>
                  <a:pt x="1691077" y="171209"/>
                  <a:pt x="1691927" y="172238"/>
                  <a:pt x="1691052" y="175010"/>
                </a:cubicBezTo>
                <a:cubicBezTo>
                  <a:pt x="1708143" y="163422"/>
                  <a:pt x="1721518" y="180819"/>
                  <a:pt x="1735783" y="183832"/>
                </a:cubicBezTo>
                <a:cubicBezTo>
                  <a:pt x="1749257" y="172743"/>
                  <a:pt x="1765900" y="189995"/>
                  <a:pt x="1797102" y="188721"/>
                </a:cubicBezTo>
                <a:cubicBezTo>
                  <a:pt x="1811926" y="175989"/>
                  <a:pt x="1818113" y="188014"/>
                  <a:pt x="1845638" y="170206"/>
                </a:cubicBezTo>
                <a:cubicBezTo>
                  <a:pt x="1846487" y="171605"/>
                  <a:pt x="1847613" y="172863"/>
                  <a:pt x="1848980" y="173948"/>
                </a:cubicBezTo>
                <a:cubicBezTo>
                  <a:pt x="1856916" y="180245"/>
                  <a:pt x="1871067" y="179345"/>
                  <a:pt x="1880587" y="171938"/>
                </a:cubicBezTo>
                <a:cubicBezTo>
                  <a:pt x="1923931" y="147552"/>
                  <a:pt x="1960626" y="145420"/>
                  <a:pt x="1995803" y="138279"/>
                </a:cubicBezTo>
                <a:cubicBezTo>
                  <a:pt x="2035252" y="132570"/>
                  <a:pt x="2005733" y="159108"/>
                  <a:pt x="2057448" y="135082"/>
                </a:cubicBezTo>
                <a:lnTo>
                  <a:pt x="2119088" y="119940"/>
                </a:lnTo>
                <a:lnTo>
                  <a:pt x="2138831" y="122626"/>
                </a:lnTo>
                <a:lnTo>
                  <a:pt x="2174180" y="117121"/>
                </a:lnTo>
                <a:lnTo>
                  <a:pt x="2214259" y="116974"/>
                </a:lnTo>
                <a:cubicBezTo>
                  <a:pt x="2231866" y="115824"/>
                  <a:pt x="2248895" y="113224"/>
                  <a:pt x="2264911" y="108071"/>
                </a:cubicBezTo>
                <a:lnTo>
                  <a:pt x="2298963" y="107788"/>
                </a:lnTo>
                <a:cubicBezTo>
                  <a:pt x="2352919" y="99467"/>
                  <a:pt x="2408915" y="93907"/>
                  <a:pt x="2454058" y="73698"/>
                </a:cubicBezTo>
                <a:cubicBezTo>
                  <a:pt x="2493261" y="67427"/>
                  <a:pt x="2507044" y="73914"/>
                  <a:pt x="2534188" y="70162"/>
                </a:cubicBezTo>
                <a:cubicBezTo>
                  <a:pt x="2561369" y="61552"/>
                  <a:pt x="2595762" y="55004"/>
                  <a:pt x="2616912" y="51189"/>
                </a:cubicBezTo>
                <a:lnTo>
                  <a:pt x="2698592" y="42305"/>
                </a:lnTo>
                <a:lnTo>
                  <a:pt x="2891953" y="34973"/>
                </a:lnTo>
                <a:cubicBezTo>
                  <a:pt x="2905485" y="24878"/>
                  <a:pt x="2934220" y="5398"/>
                  <a:pt x="2955508" y="929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2B385718-C56B-A23E-6B1B-584837F23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000" y="1832078"/>
            <a:ext cx="5076663" cy="35673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Batang"/>
              </a:rPr>
              <a:t>Capas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Profundas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  <a:ea typeface="Batang"/>
              </a:rPr>
              <a:t>Problema</a:t>
            </a:r>
            <a:r>
              <a:rPr lang="en-US" dirty="0">
                <a:solidFill>
                  <a:schemeClr val="bg1"/>
                </a:solidFill>
                <a:ea typeface="Batang"/>
              </a:rPr>
              <a:t>: Vanishing Gradient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  <a:ea typeface="Batang"/>
              </a:rPr>
              <a:t>Solución</a:t>
            </a:r>
            <a:r>
              <a:rPr lang="en-US" dirty="0">
                <a:solidFill>
                  <a:schemeClr val="bg1"/>
                </a:solidFill>
                <a:ea typeface="Batang"/>
              </a:rPr>
              <a:t>: ResNet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  <a:ea typeface="Batang"/>
              </a:rPr>
              <a:t>Pruebas</a:t>
            </a:r>
            <a:r>
              <a:rPr lang="en-US" dirty="0">
                <a:solidFill>
                  <a:schemeClr val="bg1"/>
                </a:solidFill>
                <a:ea typeface="Batang"/>
              </a:rPr>
              <a:t> </a:t>
            </a:r>
          </a:p>
          <a:p>
            <a:r>
              <a:rPr lang="en-US" err="1">
                <a:solidFill>
                  <a:schemeClr val="bg1"/>
                </a:solidFill>
                <a:ea typeface="Batang"/>
              </a:rPr>
              <a:t>Resultados</a:t>
            </a:r>
            <a:endParaRPr lang="en-US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  <a:ea typeface="Batang"/>
              </a:rPr>
              <a:t>Conclusión</a:t>
            </a:r>
            <a:endParaRPr lang="en-US" dirty="0" err="1">
              <a:solidFill>
                <a:schemeClr val="bg1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Capas 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Profundas</a:t>
            </a:r>
            <a:endParaRPr lang="es-ES" err="1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De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acuerdo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al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teorema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universal de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aproximación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con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suficiente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capacidad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sabemos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una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red forward con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una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única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capa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puede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representar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cualquier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función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Esto se resume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modelos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mosivos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causan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overfitting</a:t>
            </a:r>
          </a:p>
          <a:p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Desde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Alexnet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las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arquitecturas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de las CNN se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han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ido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haciendo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más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profundas</a:t>
            </a:r>
          </a:p>
          <a:p>
            <a:endParaRPr lang="en-US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16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Problema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: Vanishing Gradient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330444C1-AFF3-04A6-C058-8574B69C1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87" y="1829652"/>
            <a:ext cx="9559444" cy="44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Solución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: ResNet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endParaRPr lang="en-US">
              <a:solidFill>
                <a:srgbClr val="262626"/>
              </a:solidFill>
            </a:endParaRPr>
          </a:p>
          <a:p>
            <a:endParaRPr lang="en-US" dirty="0">
              <a:solidFill>
                <a:srgbClr val="262626"/>
              </a:solidFill>
            </a:endParaRPr>
          </a:p>
          <a:p>
            <a:endParaRPr lang="en-US" dirty="0">
              <a:solidFill>
                <a:srgbClr val="262626"/>
              </a:solidFill>
            </a:endParaRPr>
          </a:p>
          <a:p>
            <a:endParaRPr lang="en-US" dirty="0">
              <a:solidFill>
                <a:srgbClr val="262626"/>
              </a:solidFill>
            </a:endParaRPr>
          </a:p>
          <a:p>
            <a:endParaRPr lang="en-US" dirty="0">
              <a:solidFill>
                <a:srgbClr val="262626"/>
              </a:solidFill>
            </a:endParaRPr>
          </a:p>
          <a:p>
            <a:endParaRPr lang="en-US" dirty="0">
              <a:solidFill>
                <a:srgbClr val="262626"/>
              </a:solidFill>
            </a:endParaRPr>
          </a:p>
          <a:p>
            <a:endParaRPr lang="en-US" dirty="0">
              <a:solidFill>
                <a:srgbClr val="262626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ea typeface="Batang"/>
              </a:rPr>
              <a:t>Las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capas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profundas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aprenden</a:t>
            </a:r>
            <a:r>
              <a:rPr lang="en-US" dirty="0">
                <a:solidFill>
                  <a:schemeClr val="bg1"/>
                </a:solidFill>
                <a:ea typeface="Batang"/>
              </a:rPr>
              <a:t> la entrada o la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función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identidad</a:t>
            </a:r>
            <a:r>
              <a:rPr lang="en-US" dirty="0">
                <a:solidFill>
                  <a:schemeClr val="bg1"/>
                </a:solidFill>
                <a:ea typeface="Batang"/>
              </a:rPr>
              <a:t> (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saltando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capas</a:t>
            </a:r>
            <a:r>
              <a:rPr lang="en-US" dirty="0">
                <a:solidFill>
                  <a:schemeClr val="bg1"/>
                </a:solidFill>
                <a:ea typeface="Batang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B34CD2D3-2D7A-97E9-533F-1D981222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28" y="1832644"/>
            <a:ext cx="5404980" cy="373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Batang"/>
              </a:rPr>
              <a:t>Pruebas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Batang"/>
              </a:rPr>
              <a:t>Entrenar</a:t>
            </a:r>
            <a:r>
              <a:rPr lang="en-US" dirty="0">
                <a:solidFill>
                  <a:schemeClr val="bg1"/>
                </a:solidFill>
                <a:ea typeface="Batang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el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modelo</a:t>
            </a:r>
            <a:r>
              <a:rPr lang="en-US" dirty="0">
                <a:solidFill>
                  <a:schemeClr val="bg1"/>
                </a:solidFill>
                <a:ea typeface="Batang"/>
              </a:rPr>
              <a:t> original de ResNetSE34L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Batang"/>
              </a:rPr>
              <a:t>20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Épocas</a:t>
            </a:r>
            <a:endParaRPr lang="en-US" dirty="0" err="1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Parametros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recomendados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Observar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los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resultados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concluyentes</a:t>
            </a:r>
            <a:br>
              <a:rPr lang="en-US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001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Batang"/>
              </a:rPr>
              <a:t>Resultados</a:t>
            </a:r>
            <a:r>
              <a:rPr lang="en-US" dirty="0">
                <a:solidFill>
                  <a:schemeClr val="bg1"/>
                </a:solidFill>
                <a:ea typeface="Batang"/>
              </a:rPr>
              <a:t> –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Modelo</a:t>
            </a:r>
            <a:r>
              <a:rPr lang="en-US" dirty="0">
                <a:solidFill>
                  <a:schemeClr val="bg1"/>
                </a:solidFill>
                <a:ea typeface="Batang"/>
              </a:rPr>
              <a:t> original</a:t>
            </a:r>
            <a:endParaRPr lang="es-ES" dirty="0" err="1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9515852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parameters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 (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39 + 4 min)</a:t>
            </a:r>
            <a:endParaRPr lang="en-US" dirty="0" err="1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Train - 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TLOSS 11.050291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Test – EER 19.6341</a:t>
            </a: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10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Épocas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TLOSS 15.949221</a:t>
            </a:r>
          </a:p>
        </p:txBody>
      </p:sp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13DE86DF-9D2A-8B9A-081A-336F5D73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558" y="2553858"/>
            <a:ext cx="5363227" cy="37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4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Batang"/>
              </a:rPr>
              <a:t>Resultados</a:t>
            </a:r>
            <a:r>
              <a:rPr lang="en-US" dirty="0">
                <a:solidFill>
                  <a:schemeClr val="bg1"/>
                </a:solidFill>
                <a:ea typeface="Batang"/>
              </a:rPr>
              <a:t> –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Modelo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Reducido</a:t>
            </a:r>
            <a:r>
              <a:rPr lang="en-US" dirty="0">
                <a:solidFill>
                  <a:schemeClr val="bg1"/>
                </a:solidFill>
                <a:ea typeface="Batang"/>
              </a:rPr>
              <a:t> (0)</a:t>
            </a:r>
            <a:endParaRPr lang="es-ES" dirty="0" err="1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4112128 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parameters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 (4 + 2 min)</a:t>
            </a:r>
            <a:endParaRPr lang="en-US" dirty="0" err="1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Train - TLOSS 4.027651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Test – EER 17.6299</a:t>
            </a: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10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Épocas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TLOSS 7,347729 </a:t>
            </a:r>
          </a:p>
        </p:txBody>
      </p:sp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21B16361-7FBC-64F5-FE62-67CA1E717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17" y="2527553"/>
            <a:ext cx="5488487" cy="37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Batang"/>
              </a:rPr>
              <a:t>Resultados</a:t>
            </a:r>
            <a:r>
              <a:rPr lang="en-US" dirty="0">
                <a:solidFill>
                  <a:schemeClr val="bg1"/>
                </a:solidFill>
                <a:ea typeface="Batang"/>
              </a:rPr>
              <a:t> –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Modelo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Reducido</a:t>
            </a:r>
            <a:r>
              <a:rPr lang="en-US" dirty="0">
                <a:solidFill>
                  <a:schemeClr val="bg1"/>
                </a:solidFill>
                <a:ea typeface="Batang"/>
              </a:rPr>
              <a:t> (2)</a:t>
            </a:r>
            <a:endParaRPr lang="es-ES" dirty="0" err="1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4168684 parameters (1)</a:t>
            </a:r>
            <a:endParaRPr lang="es-E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Batang"/>
              </a:rPr>
              <a:t>4452748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parámetros</a:t>
            </a:r>
            <a:r>
              <a:rPr lang="en-US" dirty="0">
                <a:solidFill>
                  <a:schemeClr val="bg1"/>
                </a:solidFill>
                <a:ea typeface="Batang"/>
              </a:rPr>
              <a:t>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(26 + 2 min)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20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Épocas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Train - 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TLOSS 7.062350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Test - EER 18.5366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ES" dirty="0">
                <a:solidFill>
                  <a:schemeClr val="bg1"/>
                </a:solidFill>
                <a:ea typeface="Batang"/>
              </a:rPr>
              <a:t>10 Épocas</a:t>
            </a:r>
            <a:endParaRPr lang="es-ES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TLOSS 14.347729</a:t>
            </a:r>
            <a:endParaRPr lang="es-ES" dirty="0">
              <a:solidFill>
                <a:schemeClr val="bg1"/>
              </a:solidFill>
            </a:endParaRPr>
          </a:p>
          <a:p>
            <a:endParaRPr lang="en-US">
              <a:solidFill>
                <a:srgbClr val="262626"/>
              </a:solidFill>
            </a:endParaRPr>
          </a:p>
        </p:txBody>
      </p:sp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59522B01-A84E-E09D-BE33-FEBE2B22C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16" y="2517116"/>
            <a:ext cx="5404980" cy="37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65414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C34D6F"/>
      </a:accent1>
      <a:accent2>
        <a:srgbClr val="B13B8E"/>
      </a:accent2>
      <a:accent3>
        <a:srgbClr val="B54DC3"/>
      </a:accent3>
      <a:accent4>
        <a:srgbClr val="723BB1"/>
      </a:accent4>
      <a:accent5>
        <a:srgbClr val="524DC3"/>
      </a:accent5>
      <a:accent6>
        <a:srgbClr val="3B67B1"/>
      </a:accent6>
      <a:hlink>
        <a:srgbClr val="6B53C5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ArchiveVTI</vt:lpstr>
      <vt:lpstr>APPSA</vt:lpstr>
      <vt:lpstr>Índice</vt:lpstr>
      <vt:lpstr>Capas Profundas</vt:lpstr>
      <vt:lpstr>Problema: Vanishing Gradient </vt:lpstr>
      <vt:lpstr>Solución: ResNet </vt:lpstr>
      <vt:lpstr>Pruebas</vt:lpstr>
      <vt:lpstr>Resultados – Modelo original</vt:lpstr>
      <vt:lpstr>Resultados – Modelo Reducido (0)</vt:lpstr>
      <vt:lpstr>Resultados – Modelo Reducido (2)</vt:lpstr>
      <vt:lpstr>Resultados</vt:lpstr>
      <vt:lpstr>Conclusión</vt:lpstr>
      <vt:lpstr>Fin Gracias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364</cp:revision>
  <dcterms:modified xsi:type="dcterms:W3CDTF">2022-05-18T22:03:00Z</dcterms:modified>
</cp:coreProperties>
</file>